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sldIdLst>
    <p:sldId id="256" r:id="rId5"/>
    <p:sldId id="259" r:id="rId6"/>
    <p:sldId id="316" r:id="rId7"/>
    <p:sldId id="257" r:id="rId8"/>
    <p:sldId id="307" r:id="rId9"/>
    <p:sldId id="308" r:id="rId10"/>
    <p:sldId id="310" r:id="rId11"/>
    <p:sldId id="311" r:id="rId12"/>
    <p:sldId id="260" r:id="rId13"/>
    <p:sldId id="264" r:id="rId14"/>
    <p:sldId id="277" r:id="rId15"/>
    <p:sldId id="267" r:id="rId16"/>
    <p:sldId id="268" r:id="rId17"/>
    <p:sldId id="269" r:id="rId18"/>
    <p:sldId id="314" r:id="rId19"/>
    <p:sldId id="272" r:id="rId20"/>
    <p:sldId id="312" r:id="rId21"/>
    <p:sldId id="273" r:id="rId22"/>
    <p:sldId id="275" r:id="rId23"/>
    <p:sldId id="276" r:id="rId24"/>
    <p:sldId id="298" r:id="rId25"/>
    <p:sldId id="274" r:id="rId26"/>
    <p:sldId id="300" r:id="rId27"/>
    <p:sldId id="278" r:id="rId28"/>
    <p:sldId id="301" r:id="rId29"/>
    <p:sldId id="303" r:id="rId30"/>
    <p:sldId id="279" r:id="rId31"/>
    <p:sldId id="302" r:id="rId32"/>
    <p:sldId id="271" r:id="rId33"/>
    <p:sldId id="261" r:id="rId34"/>
    <p:sldId id="265" r:id="rId35"/>
    <p:sldId id="297" r:id="rId36"/>
    <p:sldId id="299" r:id="rId37"/>
    <p:sldId id="305" r:id="rId38"/>
    <p:sldId id="283" r:id="rId39"/>
    <p:sldId id="306"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62" r:id="rId54"/>
    <p:sldId id="266" r:id="rId55"/>
    <p:sldId id="317" r:id="rId56"/>
    <p:sldId id="319" r:id="rId57"/>
    <p:sldId id="304" r:id="rId58"/>
    <p:sldId id="320"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linero Parejo Ramón" initials="MPR" lastIdx="2" clrIdx="0">
    <p:extLst>
      <p:ext uri="{19B8F6BF-5375-455C-9EA6-DF929625EA0E}">
        <p15:presenceInfo xmlns:p15="http://schemas.microsoft.com/office/powerpoint/2012/main" userId="Molinero Parejo Ramó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8A607C-C5E1-4CB1-AB79-463DF1418EE8}" v="3" dt="2022-04-05T10:56:29.057"/>
    <p1510:client id="{D24C2EE0-A6C7-43F9-9B75-AF549E7E0B31}" v="76" dt="2022-04-05T09:57:43.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varScale="1">
        <p:scale>
          <a:sx n="107" d="100"/>
          <a:sy n="107" d="100"/>
        </p:scale>
        <p:origin x="17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rupov Nikolai" userId="f7814f2b-3ef4-4615-94d1-38981c577a98" providerId="ADAL" clId="{D24C2EE0-A6C7-43F9-9B75-AF549E7E0B31}"/>
    <pc:docChg chg="undo redo custSel addSld delSld modSld sldOrd">
      <pc:chgData name="Shurupov Nikolai" userId="f7814f2b-3ef4-4615-94d1-38981c577a98" providerId="ADAL" clId="{D24C2EE0-A6C7-43F9-9B75-AF549E7E0B31}" dt="2022-04-05T09:58:48.738" v="1071" actId="1076"/>
      <pc:docMkLst>
        <pc:docMk/>
      </pc:docMkLst>
      <pc:sldChg chg="modTransition">
        <pc:chgData name="Shurupov Nikolai" userId="f7814f2b-3ef4-4615-94d1-38981c577a98" providerId="ADAL" clId="{D24C2EE0-A6C7-43F9-9B75-AF549E7E0B31}" dt="2022-04-05T09:41:14.899" v="656"/>
        <pc:sldMkLst>
          <pc:docMk/>
          <pc:sldMk cId="3812373137" sldId="257"/>
        </pc:sldMkLst>
      </pc:sldChg>
      <pc:sldChg chg="modSp mod ord modTransition">
        <pc:chgData name="Shurupov Nikolai" userId="f7814f2b-3ef4-4615-94d1-38981c577a98" providerId="ADAL" clId="{D24C2EE0-A6C7-43F9-9B75-AF549E7E0B31}" dt="2022-04-05T09:41:12.049" v="654"/>
        <pc:sldMkLst>
          <pc:docMk/>
          <pc:sldMk cId="2666539862" sldId="259"/>
        </pc:sldMkLst>
        <pc:spChg chg="mod">
          <ac:chgData name="Shurupov Nikolai" userId="f7814f2b-3ef4-4615-94d1-38981c577a98" providerId="ADAL" clId="{D24C2EE0-A6C7-43F9-9B75-AF549E7E0B31}" dt="2022-04-05T09:19:17.221" v="187" actId="1076"/>
          <ac:spMkLst>
            <pc:docMk/>
            <pc:sldMk cId="2666539862" sldId="259"/>
            <ac:spMk id="4" creationId="{E40510DD-4D11-444F-93F3-7BE5B1CE9CE5}"/>
          </ac:spMkLst>
        </pc:spChg>
        <pc:spChg chg="mod">
          <ac:chgData name="Shurupov Nikolai" userId="f7814f2b-3ef4-4615-94d1-38981c577a98" providerId="ADAL" clId="{D24C2EE0-A6C7-43F9-9B75-AF549E7E0B31}" dt="2022-04-05T09:19:13.436" v="186" actId="1076"/>
          <ac:spMkLst>
            <pc:docMk/>
            <pc:sldMk cId="2666539862" sldId="259"/>
            <ac:spMk id="5" creationId="{39169051-3A3D-495E-9773-108B398B1D86}"/>
          </ac:spMkLst>
        </pc:spChg>
      </pc:sldChg>
      <pc:sldChg chg="addSp delSp modSp mod">
        <pc:chgData name="Shurupov Nikolai" userId="f7814f2b-3ef4-4615-94d1-38981c577a98" providerId="ADAL" clId="{D24C2EE0-A6C7-43F9-9B75-AF549E7E0B31}" dt="2022-04-05T09:50:46.010" v="956" actId="14100"/>
        <pc:sldMkLst>
          <pc:docMk/>
          <pc:sldMk cId="1266407308" sldId="260"/>
        </pc:sldMkLst>
        <pc:spChg chg="add mod">
          <ac:chgData name="Shurupov Nikolai" userId="f7814f2b-3ef4-4615-94d1-38981c577a98" providerId="ADAL" clId="{D24C2EE0-A6C7-43F9-9B75-AF549E7E0B31}" dt="2022-04-05T09:50:46.010" v="956" actId="14100"/>
          <ac:spMkLst>
            <pc:docMk/>
            <pc:sldMk cId="1266407308" sldId="260"/>
            <ac:spMk id="3" creationId="{502C5BF6-35CB-4C88-9EA1-754BB0136F7C}"/>
          </ac:spMkLst>
        </pc:spChg>
        <pc:spChg chg="del">
          <ac:chgData name="Shurupov Nikolai" userId="f7814f2b-3ef4-4615-94d1-38981c577a98" providerId="ADAL" clId="{D24C2EE0-A6C7-43F9-9B75-AF549E7E0B31}" dt="2022-04-05T09:50:29.213" v="951" actId="478"/>
          <ac:spMkLst>
            <pc:docMk/>
            <pc:sldMk cId="1266407308" sldId="260"/>
            <ac:spMk id="5" creationId="{CDCA68BB-E36E-413E-9D91-A8C8507F00C6}"/>
          </ac:spMkLst>
        </pc:spChg>
      </pc:sldChg>
      <pc:sldChg chg="addSp delSp modSp mod">
        <pc:chgData name="Shurupov Nikolai" userId="f7814f2b-3ef4-4615-94d1-38981c577a98" providerId="ADAL" clId="{D24C2EE0-A6C7-43F9-9B75-AF549E7E0B31}" dt="2022-04-05T09:48:29.043" v="904" actId="113"/>
        <pc:sldMkLst>
          <pc:docMk/>
          <pc:sldMk cId="2232620137" sldId="264"/>
        </pc:sldMkLst>
        <pc:spChg chg="add mod">
          <ac:chgData name="Shurupov Nikolai" userId="f7814f2b-3ef4-4615-94d1-38981c577a98" providerId="ADAL" clId="{D24C2EE0-A6C7-43F9-9B75-AF549E7E0B31}" dt="2022-04-05T09:48:23.223" v="902" actId="1076"/>
          <ac:spMkLst>
            <pc:docMk/>
            <pc:sldMk cId="2232620137" sldId="264"/>
            <ac:spMk id="13" creationId="{348817DC-5FD8-49AB-904B-BFB302FFEF7B}"/>
          </ac:spMkLst>
        </pc:spChg>
        <pc:spChg chg="add mod">
          <ac:chgData name="Shurupov Nikolai" userId="f7814f2b-3ef4-4615-94d1-38981c577a98" providerId="ADAL" clId="{D24C2EE0-A6C7-43F9-9B75-AF549E7E0B31}" dt="2022-04-05T09:48:19.754" v="900"/>
          <ac:spMkLst>
            <pc:docMk/>
            <pc:sldMk cId="2232620137" sldId="264"/>
            <ac:spMk id="14" creationId="{CEFB1DB0-9851-404B-9FC5-B005C9EE65A6}"/>
          </ac:spMkLst>
        </pc:spChg>
        <pc:spChg chg="add mod">
          <ac:chgData name="Shurupov Nikolai" userId="f7814f2b-3ef4-4615-94d1-38981c577a98" providerId="ADAL" clId="{D24C2EE0-A6C7-43F9-9B75-AF549E7E0B31}" dt="2022-04-05T09:48:19.754" v="900"/>
          <ac:spMkLst>
            <pc:docMk/>
            <pc:sldMk cId="2232620137" sldId="264"/>
            <ac:spMk id="15" creationId="{79C2BD27-2487-4B6D-BFC5-0DE1D62CDE8F}"/>
          </ac:spMkLst>
        </pc:spChg>
        <pc:spChg chg="add mod">
          <ac:chgData name="Shurupov Nikolai" userId="f7814f2b-3ef4-4615-94d1-38981c577a98" providerId="ADAL" clId="{D24C2EE0-A6C7-43F9-9B75-AF549E7E0B31}" dt="2022-04-05T09:48:29.043" v="904" actId="113"/>
          <ac:spMkLst>
            <pc:docMk/>
            <pc:sldMk cId="2232620137" sldId="264"/>
            <ac:spMk id="16" creationId="{A3EB3490-2828-484B-9FE2-9A08D7E10DE6}"/>
          </ac:spMkLst>
        </pc:spChg>
        <pc:spChg chg="add mod">
          <ac:chgData name="Shurupov Nikolai" userId="f7814f2b-3ef4-4615-94d1-38981c577a98" providerId="ADAL" clId="{D24C2EE0-A6C7-43F9-9B75-AF549E7E0B31}" dt="2022-04-05T09:48:25.404" v="903" actId="113"/>
          <ac:spMkLst>
            <pc:docMk/>
            <pc:sldMk cId="2232620137" sldId="264"/>
            <ac:spMk id="17" creationId="{94153B46-A75B-4CEA-9689-4A9F17E85E17}"/>
          </ac:spMkLst>
        </pc:spChg>
        <pc:spChg chg="del">
          <ac:chgData name="Shurupov Nikolai" userId="f7814f2b-3ef4-4615-94d1-38981c577a98" providerId="ADAL" clId="{D24C2EE0-A6C7-43F9-9B75-AF549E7E0B31}" dt="2022-04-05T09:48:19.476" v="899" actId="478"/>
          <ac:spMkLst>
            <pc:docMk/>
            <pc:sldMk cId="2232620137" sldId="264"/>
            <ac:spMk id="21" creationId="{F129EEE2-D298-4276-82BE-AE2C95456B06}"/>
          </ac:spMkLst>
        </pc:spChg>
        <pc:spChg chg="del">
          <ac:chgData name="Shurupov Nikolai" userId="f7814f2b-3ef4-4615-94d1-38981c577a98" providerId="ADAL" clId="{D24C2EE0-A6C7-43F9-9B75-AF549E7E0B31}" dt="2022-04-05T09:48:19.476" v="899" actId="478"/>
          <ac:spMkLst>
            <pc:docMk/>
            <pc:sldMk cId="2232620137" sldId="264"/>
            <ac:spMk id="22" creationId="{40890D1B-FB9B-4188-A3E5-562B6C3D6A3F}"/>
          </ac:spMkLst>
        </pc:spChg>
        <pc:spChg chg="del">
          <ac:chgData name="Shurupov Nikolai" userId="f7814f2b-3ef4-4615-94d1-38981c577a98" providerId="ADAL" clId="{D24C2EE0-A6C7-43F9-9B75-AF549E7E0B31}" dt="2022-04-05T09:48:19.476" v="899" actId="478"/>
          <ac:spMkLst>
            <pc:docMk/>
            <pc:sldMk cId="2232620137" sldId="264"/>
            <ac:spMk id="23" creationId="{F4E43A47-B4F7-4284-8B05-EFC78768A155}"/>
          </ac:spMkLst>
        </pc:spChg>
        <pc:spChg chg="del mod">
          <ac:chgData name="Shurupov Nikolai" userId="f7814f2b-3ef4-4615-94d1-38981c577a98" providerId="ADAL" clId="{D24C2EE0-A6C7-43F9-9B75-AF549E7E0B31}" dt="2022-04-05T09:48:19.476" v="899" actId="478"/>
          <ac:spMkLst>
            <pc:docMk/>
            <pc:sldMk cId="2232620137" sldId="264"/>
            <ac:spMk id="24" creationId="{3EC4120E-B05F-4EB4-99F2-448FE67CE329}"/>
          </ac:spMkLst>
        </pc:spChg>
        <pc:spChg chg="del">
          <ac:chgData name="Shurupov Nikolai" userId="f7814f2b-3ef4-4615-94d1-38981c577a98" providerId="ADAL" clId="{D24C2EE0-A6C7-43F9-9B75-AF549E7E0B31}" dt="2022-04-05T09:48:19.476" v="899" actId="478"/>
          <ac:spMkLst>
            <pc:docMk/>
            <pc:sldMk cId="2232620137" sldId="264"/>
            <ac:spMk id="25" creationId="{205E6AD2-DAAA-489F-A98B-7340460CC01E}"/>
          </ac:spMkLst>
        </pc:spChg>
      </pc:sldChg>
      <pc:sldChg chg="addSp delSp modSp mod">
        <pc:chgData name="Shurupov Nikolai" userId="f7814f2b-3ef4-4615-94d1-38981c577a98" providerId="ADAL" clId="{D24C2EE0-A6C7-43F9-9B75-AF549E7E0B31}" dt="2022-04-05T09:51:17.650" v="960" actId="113"/>
        <pc:sldMkLst>
          <pc:docMk/>
          <pc:sldMk cId="769178408" sldId="265"/>
        </pc:sldMkLst>
        <pc:spChg chg="mod">
          <ac:chgData name="Shurupov Nikolai" userId="f7814f2b-3ef4-4615-94d1-38981c577a98" providerId="ADAL" clId="{D24C2EE0-A6C7-43F9-9B75-AF549E7E0B31}" dt="2022-04-05T09:39:10.477" v="561" actId="1038"/>
          <ac:spMkLst>
            <pc:docMk/>
            <pc:sldMk cId="769178408" sldId="265"/>
            <ac:spMk id="2" creationId="{3A8E2129-A342-4CC0-923F-22C7126744C3}"/>
          </ac:spMkLst>
        </pc:spChg>
        <pc:spChg chg="mod">
          <ac:chgData name="Shurupov Nikolai" userId="f7814f2b-3ef4-4615-94d1-38981c577a98" providerId="ADAL" clId="{D24C2EE0-A6C7-43F9-9B75-AF549E7E0B31}" dt="2022-04-05T09:39:00.826" v="549" actId="1076"/>
          <ac:spMkLst>
            <pc:docMk/>
            <pc:sldMk cId="769178408" sldId="265"/>
            <ac:spMk id="3" creationId="{D2ADBED0-85C6-4040-9D8D-6B212BBD0D09}"/>
          </ac:spMkLst>
        </pc:spChg>
        <pc:spChg chg="del">
          <ac:chgData name="Shurupov Nikolai" userId="f7814f2b-3ef4-4615-94d1-38981c577a98" providerId="ADAL" clId="{D24C2EE0-A6C7-43F9-9B75-AF549E7E0B31}" dt="2022-04-05T09:51:12.441" v="957" actId="478"/>
          <ac:spMkLst>
            <pc:docMk/>
            <pc:sldMk cId="769178408" sldId="265"/>
            <ac:spMk id="7" creationId="{E0B90B0F-603E-48CA-9FDE-2CEE6327A35E}"/>
          </ac:spMkLst>
        </pc:spChg>
        <pc:spChg chg="del">
          <ac:chgData name="Shurupov Nikolai" userId="f7814f2b-3ef4-4615-94d1-38981c577a98" providerId="ADAL" clId="{D24C2EE0-A6C7-43F9-9B75-AF549E7E0B31}" dt="2022-04-05T09:51:12.441" v="957" actId="478"/>
          <ac:spMkLst>
            <pc:docMk/>
            <pc:sldMk cId="769178408" sldId="265"/>
            <ac:spMk id="9" creationId="{203DD8D2-902E-4648-BD39-7B4D4C33B81A}"/>
          </ac:spMkLst>
        </pc:spChg>
        <pc:spChg chg="del mod">
          <ac:chgData name="Shurupov Nikolai" userId="f7814f2b-3ef4-4615-94d1-38981c577a98" providerId="ADAL" clId="{D24C2EE0-A6C7-43F9-9B75-AF549E7E0B31}" dt="2022-04-05T09:51:12.441" v="957" actId="478"/>
          <ac:spMkLst>
            <pc:docMk/>
            <pc:sldMk cId="769178408" sldId="265"/>
            <ac:spMk id="10" creationId="{E7468D5F-1745-45CA-8F44-D55F5E2B6330}"/>
          </ac:spMkLst>
        </pc:spChg>
        <pc:spChg chg="del">
          <ac:chgData name="Shurupov Nikolai" userId="f7814f2b-3ef4-4615-94d1-38981c577a98" providerId="ADAL" clId="{D24C2EE0-A6C7-43F9-9B75-AF549E7E0B31}" dt="2022-04-05T09:51:12.441" v="957" actId="478"/>
          <ac:spMkLst>
            <pc:docMk/>
            <pc:sldMk cId="769178408" sldId="265"/>
            <ac:spMk id="11" creationId="{E8D7D2D4-6BB8-4953-9CD2-1A8B3011160B}"/>
          </ac:spMkLst>
        </pc:spChg>
        <pc:spChg chg="add mod">
          <ac:chgData name="Shurupov Nikolai" userId="f7814f2b-3ef4-4615-94d1-38981c577a98" providerId="ADAL" clId="{D24C2EE0-A6C7-43F9-9B75-AF549E7E0B31}" dt="2022-04-05T09:51:12.629" v="958"/>
          <ac:spMkLst>
            <pc:docMk/>
            <pc:sldMk cId="769178408" sldId="265"/>
            <ac:spMk id="12" creationId="{3EE21A1A-BFA2-47C9-82BE-FE92B4E41666}"/>
          </ac:spMkLst>
        </pc:spChg>
        <pc:spChg chg="add mod">
          <ac:chgData name="Shurupov Nikolai" userId="f7814f2b-3ef4-4615-94d1-38981c577a98" providerId="ADAL" clId="{D24C2EE0-A6C7-43F9-9B75-AF549E7E0B31}" dt="2022-04-05T09:51:12.629" v="958"/>
          <ac:spMkLst>
            <pc:docMk/>
            <pc:sldMk cId="769178408" sldId="265"/>
            <ac:spMk id="13" creationId="{3BC82DDE-260B-468A-9D90-D21ECF4AB0A8}"/>
          </ac:spMkLst>
        </pc:spChg>
        <pc:spChg chg="add mod">
          <ac:chgData name="Shurupov Nikolai" userId="f7814f2b-3ef4-4615-94d1-38981c577a98" providerId="ADAL" clId="{D24C2EE0-A6C7-43F9-9B75-AF549E7E0B31}" dt="2022-04-05T09:51:17.650" v="960" actId="113"/>
          <ac:spMkLst>
            <pc:docMk/>
            <pc:sldMk cId="769178408" sldId="265"/>
            <ac:spMk id="14" creationId="{2283108F-D6E4-4B62-A2B0-1FF05A71B621}"/>
          </ac:spMkLst>
        </pc:spChg>
        <pc:spChg chg="add mod">
          <ac:chgData name="Shurupov Nikolai" userId="f7814f2b-3ef4-4615-94d1-38981c577a98" providerId="ADAL" clId="{D24C2EE0-A6C7-43F9-9B75-AF549E7E0B31}" dt="2022-04-05T09:51:15.060" v="959" actId="113"/>
          <ac:spMkLst>
            <pc:docMk/>
            <pc:sldMk cId="769178408" sldId="265"/>
            <ac:spMk id="15" creationId="{0C6369B3-EEE4-456B-BEC5-0C71C396DE0C}"/>
          </ac:spMkLst>
        </pc:spChg>
        <pc:spChg chg="add mod">
          <ac:chgData name="Shurupov Nikolai" userId="f7814f2b-3ef4-4615-94d1-38981c577a98" providerId="ADAL" clId="{D24C2EE0-A6C7-43F9-9B75-AF549E7E0B31}" dt="2022-04-05T09:51:12.629" v="958"/>
          <ac:spMkLst>
            <pc:docMk/>
            <pc:sldMk cId="769178408" sldId="265"/>
            <ac:spMk id="16" creationId="{812D6D3C-13EC-45A9-B5AE-50CEE596EC46}"/>
          </ac:spMkLst>
        </pc:spChg>
        <pc:picChg chg="mod">
          <ac:chgData name="Shurupov Nikolai" userId="f7814f2b-3ef4-4615-94d1-38981c577a98" providerId="ADAL" clId="{D24C2EE0-A6C7-43F9-9B75-AF549E7E0B31}" dt="2022-04-05T09:39:08.607" v="553" actId="1038"/>
          <ac:picMkLst>
            <pc:docMk/>
            <pc:sldMk cId="769178408" sldId="265"/>
            <ac:picMk id="6" creationId="{2BCCDE73-BCCB-415D-9524-E744EF7F9066}"/>
          </ac:picMkLst>
        </pc:picChg>
      </pc:sldChg>
      <pc:sldChg chg="addSp delSp modSp mod">
        <pc:chgData name="Shurupov Nikolai" userId="f7814f2b-3ef4-4615-94d1-38981c577a98" providerId="ADAL" clId="{D24C2EE0-A6C7-43F9-9B75-AF549E7E0B31}" dt="2022-04-05T09:55:23.386" v="1028" actId="1076"/>
        <pc:sldMkLst>
          <pc:docMk/>
          <pc:sldMk cId="2582046908" sldId="266"/>
        </pc:sldMkLst>
        <pc:spChg chg="del">
          <ac:chgData name="Shurupov Nikolai" userId="f7814f2b-3ef4-4615-94d1-38981c577a98" providerId="ADAL" clId="{D24C2EE0-A6C7-43F9-9B75-AF549E7E0B31}" dt="2022-04-05T09:54:58.027" v="1018" actId="478"/>
          <ac:spMkLst>
            <pc:docMk/>
            <pc:sldMk cId="2582046908" sldId="266"/>
            <ac:spMk id="2" creationId="{3A8E2129-A342-4CC0-923F-22C7126744C3}"/>
          </ac:spMkLst>
        </pc:spChg>
        <pc:spChg chg="mod">
          <ac:chgData name="Shurupov Nikolai" userId="f7814f2b-3ef4-4615-94d1-38981c577a98" providerId="ADAL" clId="{D24C2EE0-A6C7-43F9-9B75-AF549E7E0B31}" dt="2022-04-05T09:55:19.921" v="1026" actId="1076"/>
          <ac:spMkLst>
            <pc:docMk/>
            <pc:sldMk cId="2582046908" sldId="266"/>
            <ac:spMk id="3" creationId="{D2ADBED0-85C6-4040-9D8D-6B212BBD0D09}"/>
          </ac:spMkLst>
        </pc:spChg>
        <pc:spChg chg="del">
          <ac:chgData name="Shurupov Nikolai" userId="f7814f2b-3ef4-4615-94d1-38981c577a98" providerId="ADAL" clId="{D24C2EE0-A6C7-43F9-9B75-AF549E7E0B31}" dt="2022-04-05T09:53:57.535" v="1003" actId="478"/>
          <ac:spMkLst>
            <pc:docMk/>
            <pc:sldMk cId="2582046908" sldId="266"/>
            <ac:spMk id="5" creationId="{30845D2A-B3E0-4703-8DE0-98C9CC723DD4}"/>
          </ac:spMkLst>
        </pc:spChg>
        <pc:spChg chg="del">
          <ac:chgData name="Shurupov Nikolai" userId="f7814f2b-3ef4-4615-94d1-38981c577a98" providerId="ADAL" clId="{D24C2EE0-A6C7-43F9-9B75-AF549E7E0B31}" dt="2022-04-05T09:53:57.535" v="1003" actId="478"/>
          <ac:spMkLst>
            <pc:docMk/>
            <pc:sldMk cId="2582046908" sldId="266"/>
            <ac:spMk id="6" creationId="{3297CF7F-7C65-4DF2-82C1-09C6F240C50E}"/>
          </ac:spMkLst>
        </pc:spChg>
        <pc:spChg chg="del">
          <ac:chgData name="Shurupov Nikolai" userId="f7814f2b-3ef4-4615-94d1-38981c577a98" providerId="ADAL" clId="{D24C2EE0-A6C7-43F9-9B75-AF549E7E0B31}" dt="2022-04-05T09:53:57.535" v="1003" actId="478"/>
          <ac:spMkLst>
            <pc:docMk/>
            <pc:sldMk cId="2582046908" sldId="266"/>
            <ac:spMk id="7" creationId="{68E0A5E9-6FEA-45D3-9DD9-6BABC813C8C8}"/>
          </ac:spMkLst>
        </pc:spChg>
        <pc:spChg chg="del">
          <ac:chgData name="Shurupov Nikolai" userId="f7814f2b-3ef4-4615-94d1-38981c577a98" providerId="ADAL" clId="{D24C2EE0-A6C7-43F9-9B75-AF549E7E0B31}" dt="2022-04-05T09:53:57.535" v="1003" actId="478"/>
          <ac:spMkLst>
            <pc:docMk/>
            <pc:sldMk cId="2582046908" sldId="266"/>
            <ac:spMk id="8" creationId="{5E85BE20-9FD9-4B21-A10F-0029D4B605C0}"/>
          </ac:spMkLst>
        </pc:spChg>
        <pc:spChg chg="del">
          <ac:chgData name="Shurupov Nikolai" userId="f7814f2b-3ef4-4615-94d1-38981c577a98" providerId="ADAL" clId="{D24C2EE0-A6C7-43F9-9B75-AF549E7E0B31}" dt="2022-04-05T09:53:57.535" v="1003" actId="478"/>
          <ac:spMkLst>
            <pc:docMk/>
            <pc:sldMk cId="2582046908" sldId="266"/>
            <ac:spMk id="9" creationId="{E27E09B3-18EA-462A-B02B-05147182D490}"/>
          </ac:spMkLst>
        </pc:spChg>
        <pc:spChg chg="add mod">
          <ac:chgData name="Shurupov Nikolai" userId="f7814f2b-3ef4-4615-94d1-38981c577a98" providerId="ADAL" clId="{D24C2EE0-A6C7-43F9-9B75-AF549E7E0B31}" dt="2022-04-05T09:53:57.751" v="1004"/>
          <ac:spMkLst>
            <pc:docMk/>
            <pc:sldMk cId="2582046908" sldId="266"/>
            <ac:spMk id="11" creationId="{B6919C5E-C457-48EC-97A6-E5CDE686B4B3}"/>
          </ac:spMkLst>
        </pc:spChg>
        <pc:spChg chg="add mod">
          <ac:chgData name="Shurupov Nikolai" userId="f7814f2b-3ef4-4615-94d1-38981c577a98" providerId="ADAL" clId="{D24C2EE0-A6C7-43F9-9B75-AF549E7E0B31}" dt="2022-04-05T09:53:57.751" v="1004"/>
          <ac:spMkLst>
            <pc:docMk/>
            <pc:sldMk cId="2582046908" sldId="266"/>
            <ac:spMk id="12" creationId="{54C77E26-2F27-4486-A24D-F3498EC9C6F6}"/>
          </ac:spMkLst>
        </pc:spChg>
        <pc:spChg chg="add mod">
          <ac:chgData name="Shurupov Nikolai" userId="f7814f2b-3ef4-4615-94d1-38981c577a98" providerId="ADAL" clId="{D24C2EE0-A6C7-43F9-9B75-AF549E7E0B31}" dt="2022-04-05T09:54:03.867" v="1006" actId="113"/>
          <ac:spMkLst>
            <pc:docMk/>
            <pc:sldMk cId="2582046908" sldId="266"/>
            <ac:spMk id="13" creationId="{3B6B4C3A-E8DD-4571-9B7F-3E0935929DDF}"/>
          </ac:spMkLst>
        </pc:spChg>
        <pc:spChg chg="add mod">
          <ac:chgData name="Shurupov Nikolai" userId="f7814f2b-3ef4-4615-94d1-38981c577a98" providerId="ADAL" clId="{D24C2EE0-A6C7-43F9-9B75-AF549E7E0B31}" dt="2022-04-05T09:54:01.173" v="1005" actId="113"/>
          <ac:spMkLst>
            <pc:docMk/>
            <pc:sldMk cId="2582046908" sldId="266"/>
            <ac:spMk id="14" creationId="{1AA09005-04B1-4699-BD5E-0C34321A61D1}"/>
          </ac:spMkLst>
        </pc:spChg>
        <pc:spChg chg="add mod">
          <ac:chgData name="Shurupov Nikolai" userId="f7814f2b-3ef4-4615-94d1-38981c577a98" providerId="ADAL" clId="{D24C2EE0-A6C7-43F9-9B75-AF549E7E0B31}" dt="2022-04-05T09:53:57.751" v="1004"/>
          <ac:spMkLst>
            <pc:docMk/>
            <pc:sldMk cId="2582046908" sldId="266"/>
            <ac:spMk id="15" creationId="{33726F33-3191-49AB-A83E-159B2D095F57}"/>
          </ac:spMkLst>
        </pc:spChg>
        <pc:spChg chg="add mod">
          <ac:chgData name="Shurupov Nikolai" userId="f7814f2b-3ef4-4615-94d1-38981c577a98" providerId="ADAL" clId="{D24C2EE0-A6C7-43F9-9B75-AF549E7E0B31}" dt="2022-04-05T09:53:57.751" v="1004"/>
          <ac:spMkLst>
            <pc:docMk/>
            <pc:sldMk cId="2582046908" sldId="266"/>
            <ac:spMk id="16" creationId="{DD36B8F6-60A8-4013-BF53-3AF53F749292}"/>
          </ac:spMkLst>
        </pc:spChg>
        <pc:spChg chg="add del mod">
          <ac:chgData name="Shurupov Nikolai" userId="f7814f2b-3ef4-4615-94d1-38981c577a98" providerId="ADAL" clId="{D24C2EE0-A6C7-43F9-9B75-AF549E7E0B31}" dt="2022-04-05T09:54:59.562" v="1019" actId="478"/>
          <ac:spMkLst>
            <pc:docMk/>
            <pc:sldMk cId="2582046908" sldId="266"/>
            <ac:spMk id="18" creationId="{A23156FF-E4F7-4CE4-85A5-B9BC79DD91B1}"/>
          </ac:spMkLst>
        </pc:spChg>
        <pc:picChg chg="add mod">
          <ac:chgData name="Shurupov Nikolai" userId="f7814f2b-3ef4-4615-94d1-38981c577a98" providerId="ADAL" clId="{D24C2EE0-A6C7-43F9-9B75-AF549E7E0B31}" dt="2022-04-05T09:55:23.386" v="1028" actId="1076"/>
          <ac:picMkLst>
            <pc:docMk/>
            <pc:sldMk cId="2582046908" sldId="266"/>
            <ac:picMk id="10" creationId="{671581E9-A208-4926-A40B-507C06758C1F}"/>
          </ac:picMkLst>
        </pc:picChg>
      </pc:sldChg>
      <pc:sldChg chg="addSp delSp modSp mod">
        <pc:chgData name="Shurupov Nikolai" userId="f7814f2b-3ef4-4615-94d1-38981c577a98" providerId="ADAL" clId="{D24C2EE0-A6C7-43F9-9B75-AF549E7E0B31}" dt="2022-04-05T09:49:55.651" v="946"/>
        <pc:sldMkLst>
          <pc:docMk/>
          <pc:sldMk cId="4123337470" sldId="267"/>
        </pc:sldMkLst>
        <pc:spChg chg="add mod">
          <ac:chgData name="Shurupov Nikolai" userId="f7814f2b-3ef4-4615-94d1-38981c577a98" providerId="ADAL" clId="{D24C2EE0-A6C7-43F9-9B75-AF549E7E0B31}" dt="2022-04-05T09:49:55.651" v="946"/>
          <ac:spMkLst>
            <pc:docMk/>
            <pc:sldMk cId="4123337470" sldId="267"/>
            <ac:spMk id="15" creationId="{DA61CDDB-334B-4424-84D6-8E093CABB4C7}"/>
          </ac:spMkLst>
        </pc:spChg>
        <pc:spChg chg="add mod">
          <ac:chgData name="Shurupov Nikolai" userId="f7814f2b-3ef4-4615-94d1-38981c577a98" providerId="ADAL" clId="{D24C2EE0-A6C7-43F9-9B75-AF549E7E0B31}" dt="2022-04-05T09:49:55.651" v="946"/>
          <ac:spMkLst>
            <pc:docMk/>
            <pc:sldMk cId="4123337470" sldId="267"/>
            <ac:spMk id="16" creationId="{EB852851-155D-4D4E-B59E-29118DCA17F4}"/>
          </ac:spMkLst>
        </pc:spChg>
        <pc:spChg chg="add mod">
          <ac:chgData name="Shurupov Nikolai" userId="f7814f2b-3ef4-4615-94d1-38981c577a98" providerId="ADAL" clId="{D24C2EE0-A6C7-43F9-9B75-AF549E7E0B31}" dt="2022-04-05T09:49:55.651" v="946"/>
          <ac:spMkLst>
            <pc:docMk/>
            <pc:sldMk cId="4123337470" sldId="267"/>
            <ac:spMk id="17" creationId="{D8EB27E1-6552-42D2-8507-CDC83DCF3906}"/>
          </ac:spMkLst>
        </pc:spChg>
        <pc:spChg chg="add mod">
          <ac:chgData name="Shurupov Nikolai" userId="f7814f2b-3ef4-4615-94d1-38981c577a98" providerId="ADAL" clId="{D24C2EE0-A6C7-43F9-9B75-AF549E7E0B31}" dt="2022-04-05T09:49:55.651" v="946"/>
          <ac:spMkLst>
            <pc:docMk/>
            <pc:sldMk cId="4123337470" sldId="267"/>
            <ac:spMk id="18" creationId="{2910DBC3-D5C0-4303-BFBB-1D23C87B6046}"/>
          </ac:spMkLst>
        </pc:spChg>
        <pc:spChg chg="add mod">
          <ac:chgData name="Shurupov Nikolai" userId="f7814f2b-3ef4-4615-94d1-38981c577a98" providerId="ADAL" clId="{D24C2EE0-A6C7-43F9-9B75-AF549E7E0B31}" dt="2022-04-05T09:49:55.651" v="946"/>
          <ac:spMkLst>
            <pc:docMk/>
            <pc:sldMk cId="4123337470" sldId="267"/>
            <ac:spMk id="19" creationId="{CCC04ECD-955B-4285-B806-2B7576A185AF}"/>
          </ac:spMkLst>
        </pc:spChg>
        <pc:spChg chg="del">
          <ac:chgData name="Shurupov Nikolai" userId="f7814f2b-3ef4-4615-94d1-38981c577a98" providerId="ADAL" clId="{D24C2EE0-A6C7-43F9-9B75-AF549E7E0B31}" dt="2022-04-05T09:48:39.238" v="906" actId="478"/>
          <ac:spMkLst>
            <pc:docMk/>
            <pc:sldMk cId="4123337470" sldId="267"/>
            <ac:spMk id="21" creationId="{F71937F4-9D64-402E-9518-6B1476737F92}"/>
          </ac:spMkLst>
        </pc:spChg>
        <pc:spChg chg="del">
          <ac:chgData name="Shurupov Nikolai" userId="f7814f2b-3ef4-4615-94d1-38981c577a98" providerId="ADAL" clId="{D24C2EE0-A6C7-43F9-9B75-AF549E7E0B31}" dt="2022-04-05T09:48:39.238" v="906" actId="478"/>
          <ac:spMkLst>
            <pc:docMk/>
            <pc:sldMk cId="4123337470" sldId="267"/>
            <ac:spMk id="22" creationId="{86A4B628-CE77-4C0C-8D27-FEAEB506EB66}"/>
          </ac:spMkLst>
        </pc:spChg>
        <pc:spChg chg="del">
          <ac:chgData name="Shurupov Nikolai" userId="f7814f2b-3ef4-4615-94d1-38981c577a98" providerId="ADAL" clId="{D24C2EE0-A6C7-43F9-9B75-AF549E7E0B31}" dt="2022-04-05T09:48:39.238" v="906" actId="478"/>
          <ac:spMkLst>
            <pc:docMk/>
            <pc:sldMk cId="4123337470" sldId="267"/>
            <ac:spMk id="23" creationId="{B593779E-E241-4EB6-A13E-2EBA3A779365}"/>
          </ac:spMkLst>
        </pc:spChg>
        <pc:spChg chg="del mod">
          <ac:chgData name="Shurupov Nikolai" userId="f7814f2b-3ef4-4615-94d1-38981c577a98" providerId="ADAL" clId="{D24C2EE0-A6C7-43F9-9B75-AF549E7E0B31}" dt="2022-04-05T09:48:39.238" v="906" actId="478"/>
          <ac:spMkLst>
            <pc:docMk/>
            <pc:sldMk cId="4123337470" sldId="267"/>
            <ac:spMk id="24" creationId="{AD1F0ECA-C36D-4B95-9CAF-20C44EB88210}"/>
          </ac:spMkLst>
        </pc:spChg>
        <pc:spChg chg="del">
          <ac:chgData name="Shurupov Nikolai" userId="f7814f2b-3ef4-4615-94d1-38981c577a98" providerId="ADAL" clId="{D24C2EE0-A6C7-43F9-9B75-AF549E7E0B31}" dt="2022-04-05T09:48:39.238" v="906" actId="478"/>
          <ac:spMkLst>
            <pc:docMk/>
            <pc:sldMk cId="4123337470" sldId="267"/>
            <ac:spMk id="25" creationId="{26411D74-F4E3-40C9-958C-E476E376A462}"/>
          </ac:spMkLst>
        </pc:spChg>
      </pc:sldChg>
      <pc:sldChg chg="addSp delSp modSp mod">
        <pc:chgData name="Shurupov Nikolai" userId="f7814f2b-3ef4-4615-94d1-38981c577a98" providerId="ADAL" clId="{D24C2EE0-A6C7-43F9-9B75-AF549E7E0B31}" dt="2022-04-05T09:49:54.555" v="945"/>
        <pc:sldMkLst>
          <pc:docMk/>
          <pc:sldMk cId="4082372474" sldId="268"/>
        </pc:sldMkLst>
        <pc:spChg chg="del">
          <ac:chgData name="Shurupov Nikolai" userId="f7814f2b-3ef4-4615-94d1-38981c577a98" providerId="ADAL" clId="{D24C2EE0-A6C7-43F9-9B75-AF549E7E0B31}" dt="2022-04-05T09:48:42.560" v="907" actId="478"/>
          <ac:spMkLst>
            <pc:docMk/>
            <pc:sldMk cId="4082372474" sldId="268"/>
            <ac:spMk id="6" creationId="{D79894C1-8E24-41A9-8ADE-FBE3B2486021}"/>
          </ac:spMkLst>
        </pc:spChg>
        <pc:spChg chg="del">
          <ac:chgData name="Shurupov Nikolai" userId="f7814f2b-3ef4-4615-94d1-38981c577a98" providerId="ADAL" clId="{D24C2EE0-A6C7-43F9-9B75-AF549E7E0B31}" dt="2022-04-05T09:48:42.560" v="907" actId="478"/>
          <ac:spMkLst>
            <pc:docMk/>
            <pc:sldMk cId="4082372474" sldId="268"/>
            <ac:spMk id="7" creationId="{70DC5589-EB8A-4494-ADC1-3C75DA4868DC}"/>
          </ac:spMkLst>
        </pc:spChg>
        <pc:spChg chg="del">
          <ac:chgData name="Shurupov Nikolai" userId="f7814f2b-3ef4-4615-94d1-38981c577a98" providerId="ADAL" clId="{D24C2EE0-A6C7-43F9-9B75-AF549E7E0B31}" dt="2022-04-05T09:48:42.560" v="907" actId="478"/>
          <ac:spMkLst>
            <pc:docMk/>
            <pc:sldMk cId="4082372474" sldId="268"/>
            <ac:spMk id="8" creationId="{0CBF7DCC-1419-488E-9D30-17F0D04167D7}"/>
          </ac:spMkLst>
        </pc:spChg>
        <pc:spChg chg="del mod">
          <ac:chgData name="Shurupov Nikolai" userId="f7814f2b-3ef4-4615-94d1-38981c577a98" providerId="ADAL" clId="{D24C2EE0-A6C7-43F9-9B75-AF549E7E0B31}" dt="2022-04-05T09:48:42.560" v="907" actId="478"/>
          <ac:spMkLst>
            <pc:docMk/>
            <pc:sldMk cId="4082372474" sldId="268"/>
            <ac:spMk id="9" creationId="{1BB7A97D-EEBF-4FAC-AFAC-8048FA9790E5}"/>
          </ac:spMkLst>
        </pc:spChg>
        <pc:spChg chg="del">
          <ac:chgData name="Shurupov Nikolai" userId="f7814f2b-3ef4-4615-94d1-38981c577a98" providerId="ADAL" clId="{D24C2EE0-A6C7-43F9-9B75-AF549E7E0B31}" dt="2022-04-05T09:48:42.560" v="907" actId="478"/>
          <ac:spMkLst>
            <pc:docMk/>
            <pc:sldMk cId="4082372474" sldId="268"/>
            <ac:spMk id="10" creationId="{472988FF-D557-45ED-A2CE-DAF767F4C821}"/>
          </ac:spMkLst>
        </pc:spChg>
        <pc:spChg chg="add mod">
          <ac:chgData name="Shurupov Nikolai" userId="f7814f2b-3ef4-4615-94d1-38981c577a98" providerId="ADAL" clId="{D24C2EE0-A6C7-43F9-9B75-AF549E7E0B31}" dt="2022-04-05T09:49:54.555" v="945"/>
          <ac:spMkLst>
            <pc:docMk/>
            <pc:sldMk cId="4082372474" sldId="268"/>
            <ac:spMk id="11" creationId="{796092D6-3E1E-4B99-95E7-265CB70B84AD}"/>
          </ac:spMkLst>
        </pc:spChg>
        <pc:spChg chg="add mod">
          <ac:chgData name="Shurupov Nikolai" userId="f7814f2b-3ef4-4615-94d1-38981c577a98" providerId="ADAL" clId="{D24C2EE0-A6C7-43F9-9B75-AF549E7E0B31}" dt="2022-04-05T09:49:54.555" v="945"/>
          <ac:spMkLst>
            <pc:docMk/>
            <pc:sldMk cId="4082372474" sldId="268"/>
            <ac:spMk id="12" creationId="{0CBEB554-E51A-4E50-932B-CF81A5D2C865}"/>
          </ac:spMkLst>
        </pc:spChg>
        <pc:spChg chg="add mod">
          <ac:chgData name="Shurupov Nikolai" userId="f7814f2b-3ef4-4615-94d1-38981c577a98" providerId="ADAL" clId="{D24C2EE0-A6C7-43F9-9B75-AF549E7E0B31}" dt="2022-04-05T09:49:54.555" v="945"/>
          <ac:spMkLst>
            <pc:docMk/>
            <pc:sldMk cId="4082372474" sldId="268"/>
            <ac:spMk id="13" creationId="{DA5F94C0-FDBF-4B75-A415-14E59739F8EA}"/>
          </ac:spMkLst>
        </pc:spChg>
        <pc:spChg chg="add mod">
          <ac:chgData name="Shurupov Nikolai" userId="f7814f2b-3ef4-4615-94d1-38981c577a98" providerId="ADAL" clId="{D24C2EE0-A6C7-43F9-9B75-AF549E7E0B31}" dt="2022-04-05T09:49:54.555" v="945"/>
          <ac:spMkLst>
            <pc:docMk/>
            <pc:sldMk cId="4082372474" sldId="268"/>
            <ac:spMk id="14" creationId="{41DF2AAF-3CBC-4621-ADE6-49D46CD9A662}"/>
          </ac:spMkLst>
        </pc:spChg>
        <pc:spChg chg="add mod">
          <ac:chgData name="Shurupov Nikolai" userId="f7814f2b-3ef4-4615-94d1-38981c577a98" providerId="ADAL" clId="{D24C2EE0-A6C7-43F9-9B75-AF549E7E0B31}" dt="2022-04-05T09:49:54.555" v="945"/>
          <ac:spMkLst>
            <pc:docMk/>
            <pc:sldMk cId="4082372474" sldId="268"/>
            <ac:spMk id="15" creationId="{C2767271-D1DA-4633-A094-6CB0533C528F}"/>
          </ac:spMkLst>
        </pc:spChg>
      </pc:sldChg>
      <pc:sldChg chg="addSp delSp modSp mod modTransition">
        <pc:chgData name="Shurupov Nikolai" userId="f7814f2b-3ef4-4615-94d1-38981c577a98" providerId="ADAL" clId="{D24C2EE0-A6C7-43F9-9B75-AF549E7E0B31}" dt="2022-04-05T09:49:53.885" v="944"/>
        <pc:sldMkLst>
          <pc:docMk/>
          <pc:sldMk cId="1523266982" sldId="269"/>
        </pc:sldMkLst>
        <pc:spChg chg="del">
          <ac:chgData name="Shurupov Nikolai" userId="f7814f2b-3ef4-4615-94d1-38981c577a98" providerId="ADAL" clId="{D24C2EE0-A6C7-43F9-9B75-AF549E7E0B31}" dt="2022-04-05T09:48:45.271" v="908" actId="478"/>
          <ac:spMkLst>
            <pc:docMk/>
            <pc:sldMk cId="1523266982" sldId="269"/>
            <ac:spMk id="5" creationId="{43279F92-D36B-4A98-9152-A6C1AD462D43}"/>
          </ac:spMkLst>
        </pc:spChg>
        <pc:spChg chg="del">
          <ac:chgData name="Shurupov Nikolai" userId="f7814f2b-3ef4-4615-94d1-38981c577a98" providerId="ADAL" clId="{D24C2EE0-A6C7-43F9-9B75-AF549E7E0B31}" dt="2022-04-05T09:48:45.271" v="908" actId="478"/>
          <ac:spMkLst>
            <pc:docMk/>
            <pc:sldMk cId="1523266982" sldId="269"/>
            <ac:spMk id="7" creationId="{13ED346B-AA8C-413F-983B-8A487F4F2701}"/>
          </ac:spMkLst>
        </pc:spChg>
        <pc:spChg chg="del">
          <ac:chgData name="Shurupov Nikolai" userId="f7814f2b-3ef4-4615-94d1-38981c577a98" providerId="ADAL" clId="{D24C2EE0-A6C7-43F9-9B75-AF549E7E0B31}" dt="2022-04-05T09:48:45.271" v="908" actId="478"/>
          <ac:spMkLst>
            <pc:docMk/>
            <pc:sldMk cId="1523266982" sldId="269"/>
            <ac:spMk id="8" creationId="{9FECFBF0-56D9-44DF-A4F5-42C127DB0BB7}"/>
          </ac:spMkLst>
        </pc:spChg>
        <pc:spChg chg="del mod">
          <ac:chgData name="Shurupov Nikolai" userId="f7814f2b-3ef4-4615-94d1-38981c577a98" providerId="ADAL" clId="{D24C2EE0-A6C7-43F9-9B75-AF549E7E0B31}" dt="2022-04-05T09:48:45.271" v="908" actId="478"/>
          <ac:spMkLst>
            <pc:docMk/>
            <pc:sldMk cId="1523266982" sldId="269"/>
            <ac:spMk id="9" creationId="{07A3E8D0-C7BC-4E5E-B21D-A8F799F94A99}"/>
          </ac:spMkLst>
        </pc:spChg>
        <pc:spChg chg="del">
          <ac:chgData name="Shurupov Nikolai" userId="f7814f2b-3ef4-4615-94d1-38981c577a98" providerId="ADAL" clId="{D24C2EE0-A6C7-43F9-9B75-AF549E7E0B31}" dt="2022-04-05T09:48:45.271" v="908" actId="478"/>
          <ac:spMkLst>
            <pc:docMk/>
            <pc:sldMk cId="1523266982" sldId="269"/>
            <ac:spMk id="10" creationId="{F94E1823-DA9A-4D7A-BE62-49ABBC0C3F86}"/>
          </ac:spMkLst>
        </pc:spChg>
        <pc:spChg chg="add mod">
          <ac:chgData name="Shurupov Nikolai" userId="f7814f2b-3ef4-4615-94d1-38981c577a98" providerId="ADAL" clId="{D24C2EE0-A6C7-43F9-9B75-AF549E7E0B31}" dt="2022-04-05T09:49:53.885" v="944"/>
          <ac:spMkLst>
            <pc:docMk/>
            <pc:sldMk cId="1523266982" sldId="269"/>
            <ac:spMk id="11" creationId="{0DCC2751-D0A5-42AE-BC26-CE5A30CB372E}"/>
          </ac:spMkLst>
        </pc:spChg>
        <pc:spChg chg="add mod">
          <ac:chgData name="Shurupov Nikolai" userId="f7814f2b-3ef4-4615-94d1-38981c577a98" providerId="ADAL" clId="{D24C2EE0-A6C7-43F9-9B75-AF549E7E0B31}" dt="2022-04-05T09:49:53.885" v="944"/>
          <ac:spMkLst>
            <pc:docMk/>
            <pc:sldMk cId="1523266982" sldId="269"/>
            <ac:spMk id="12" creationId="{68F8A262-A504-46C9-8282-00695678C921}"/>
          </ac:spMkLst>
        </pc:spChg>
        <pc:spChg chg="add mod">
          <ac:chgData name="Shurupov Nikolai" userId="f7814f2b-3ef4-4615-94d1-38981c577a98" providerId="ADAL" clId="{D24C2EE0-A6C7-43F9-9B75-AF549E7E0B31}" dt="2022-04-05T09:49:53.885" v="944"/>
          <ac:spMkLst>
            <pc:docMk/>
            <pc:sldMk cId="1523266982" sldId="269"/>
            <ac:spMk id="13" creationId="{7C99A37B-ABD6-42E5-8174-E3B45AB085A4}"/>
          </ac:spMkLst>
        </pc:spChg>
        <pc:spChg chg="add mod">
          <ac:chgData name="Shurupov Nikolai" userId="f7814f2b-3ef4-4615-94d1-38981c577a98" providerId="ADAL" clId="{D24C2EE0-A6C7-43F9-9B75-AF549E7E0B31}" dt="2022-04-05T09:49:53.885" v="944"/>
          <ac:spMkLst>
            <pc:docMk/>
            <pc:sldMk cId="1523266982" sldId="269"/>
            <ac:spMk id="14" creationId="{FC409C17-AC11-4208-A3DA-4B6802D70FC5}"/>
          </ac:spMkLst>
        </pc:spChg>
        <pc:spChg chg="add mod">
          <ac:chgData name="Shurupov Nikolai" userId="f7814f2b-3ef4-4615-94d1-38981c577a98" providerId="ADAL" clId="{D24C2EE0-A6C7-43F9-9B75-AF549E7E0B31}" dt="2022-04-05T09:49:53.885" v="944"/>
          <ac:spMkLst>
            <pc:docMk/>
            <pc:sldMk cId="1523266982" sldId="269"/>
            <ac:spMk id="15" creationId="{C66FD0BE-67CF-455E-99CC-45D9632B7D9A}"/>
          </ac:spMkLst>
        </pc:spChg>
      </pc:sldChg>
      <pc:sldChg chg="addSp delSp modSp mod">
        <pc:chgData name="Shurupov Nikolai" userId="f7814f2b-3ef4-4615-94d1-38981c577a98" providerId="ADAL" clId="{D24C2EE0-A6C7-43F9-9B75-AF549E7E0B31}" dt="2022-04-05T09:49:32.982" v="926"/>
        <pc:sldMkLst>
          <pc:docMk/>
          <pc:sldMk cId="4044117363" sldId="271"/>
        </pc:sldMkLst>
        <pc:spChg chg="del">
          <ac:chgData name="Shurupov Nikolai" userId="f7814f2b-3ef4-4615-94d1-38981c577a98" providerId="ADAL" clId="{D24C2EE0-A6C7-43F9-9B75-AF549E7E0B31}" dt="2022-04-05T09:49:30.875" v="925" actId="478"/>
          <ac:spMkLst>
            <pc:docMk/>
            <pc:sldMk cId="4044117363" sldId="271"/>
            <ac:spMk id="5" creationId="{730D3130-5E57-4588-A535-F14F30F1158F}"/>
          </ac:spMkLst>
        </pc:spChg>
        <pc:spChg chg="del">
          <ac:chgData name="Shurupov Nikolai" userId="f7814f2b-3ef4-4615-94d1-38981c577a98" providerId="ADAL" clId="{D24C2EE0-A6C7-43F9-9B75-AF549E7E0B31}" dt="2022-04-05T09:49:30.875" v="925" actId="478"/>
          <ac:spMkLst>
            <pc:docMk/>
            <pc:sldMk cId="4044117363" sldId="271"/>
            <ac:spMk id="7" creationId="{5F81712D-E809-4D7B-9479-213303AC1DAF}"/>
          </ac:spMkLst>
        </pc:spChg>
        <pc:spChg chg="del mod">
          <ac:chgData name="Shurupov Nikolai" userId="f7814f2b-3ef4-4615-94d1-38981c577a98" providerId="ADAL" clId="{D24C2EE0-A6C7-43F9-9B75-AF549E7E0B31}" dt="2022-04-05T09:49:30.875" v="925" actId="478"/>
          <ac:spMkLst>
            <pc:docMk/>
            <pc:sldMk cId="4044117363" sldId="271"/>
            <ac:spMk id="8" creationId="{C087D8E7-B145-4E04-A0F3-FC033069399D}"/>
          </ac:spMkLst>
        </pc:spChg>
        <pc:spChg chg="del">
          <ac:chgData name="Shurupov Nikolai" userId="f7814f2b-3ef4-4615-94d1-38981c577a98" providerId="ADAL" clId="{D24C2EE0-A6C7-43F9-9B75-AF549E7E0B31}" dt="2022-04-05T09:49:30.875" v="925" actId="478"/>
          <ac:spMkLst>
            <pc:docMk/>
            <pc:sldMk cId="4044117363" sldId="271"/>
            <ac:spMk id="9" creationId="{9CCD444F-558F-4DAA-ADFE-9831506828A5}"/>
          </ac:spMkLst>
        </pc:spChg>
        <pc:spChg chg="add mod">
          <ac:chgData name="Shurupov Nikolai" userId="f7814f2b-3ef4-4615-94d1-38981c577a98" providerId="ADAL" clId="{D24C2EE0-A6C7-43F9-9B75-AF549E7E0B31}" dt="2022-04-05T09:49:32.982" v="926"/>
          <ac:spMkLst>
            <pc:docMk/>
            <pc:sldMk cId="4044117363" sldId="271"/>
            <ac:spMk id="10" creationId="{3261A470-237C-47E5-B207-DC0404E8B0C6}"/>
          </ac:spMkLst>
        </pc:spChg>
        <pc:spChg chg="add mod">
          <ac:chgData name="Shurupov Nikolai" userId="f7814f2b-3ef4-4615-94d1-38981c577a98" providerId="ADAL" clId="{D24C2EE0-A6C7-43F9-9B75-AF549E7E0B31}" dt="2022-04-05T09:49:32.982" v="926"/>
          <ac:spMkLst>
            <pc:docMk/>
            <pc:sldMk cId="4044117363" sldId="271"/>
            <ac:spMk id="11" creationId="{FBD58FA1-3F82-4935-B1E0-6133DBFB856D}"/>
          </ac:spMkLst>
        </pc:spChg>
        <pc:spChg chg="add mod">
          <ac:chgData name="Shurupov Nikolai" userId="f7814f2b-3ef4-4615-94d1-38981c577a98" providerId="ADAL" clId="{D24C2EE0-A6C7-43F9-9B75-AF549E7E0B31}" dt="2022-04-05T09:49:32.982" v="926"/>
          <ac:spMkLst>
            <pc:docMk/>
            <pc:sldMk cId="4044117363" sldId="271"/>
            <ac:spMk id="12" creationId="{3BF4A5AE-CD37-4208-8740-D3DE5718722B}"/>
          </ac:spMkLst>
        </pc:spChg>
        <pc:spChg chg="add mod">
          <ac:chgData name="Shurupov Nikolai" userId="f7814f2b-3ef4-4615-94d1-38981c577a98" providerId="ADAL" clId="{D24C2EE0-A6C7-43F9-9B75-AF549E7E0B31}" dt="2022-04-05T09:49:32.982" v="926"/>
          <ac:spMkLst>
            <pc:docMk/>
            <pc:sldMk cId="4044117363" sldId="271"/>
            <ac:spMk id="13" creationId="{90A795C9-8E6D-44BB-B963-0E1FA93990A5}"/>
          </ac:spMkLst>
        </pc:spChg>
        <pc:spChg chg="add mod">
          <ac:chgData name="Shurupov Nikolai" userId="f7814f2b-3ef4-4615-94d1-38981c577a98" providerId="ADAL" clId="{D24C2EE0-A6C7-43F9-9B75-AF549E7E0B31}" dt="2022-04-05T09:49:32.982" v="926"/>
          <ac:spMkLst>
            <pc:docMk/>
            <pc:sldMk cId="4044117363" sldId="271"/>
            <ac:spMk id="14" creationId="{D722CA43-B160-46EC-9309-7AE86F26AE2E}"/>
          </ac:spMkLst>
        </pc:spChg>
      </pc:sldChg>
      <pc:sldChg chg="addSp delSp modSp mod">
        <pc:chgData name="Shurupov Nikolai" userId="f7814f2b-3ef4-4615-94d1-38981c577a98" providerId="ADAL" clId="{D24C2EE0-A6C7-43F9-9B75-AF549E7E0B31}" dt="2022-04-05T09:49:50.663" v="942"/>
        <pc:sldMkLst>
          <pc:docMk/>
          <pc:sldMk cId="923300719" sldId="272"/>
        </pc:sldMkLst>
        <pc:spChg chg="del">
          <ac:chgData name="Shurupov Nikolai" userId="f7814f2b-3ef4-4615-94d1-38981c577a98" providerId="ADAL" clId="{D24C2EE0-A6C7-43F9-9B75-AF549E7E0B31}" dt="2022-04-05T09:48:52.675" v="911" actId="478"/>
          <ac:spMkLst>
            <pc:docMk/>
            <pc:sldMk cId="923300719" sldId="272"/>
            <ac:spMk id="5" creationId="{A9946037-A60D-4069-AE1E-87CC7488F826}"/>
          </ac:spMkLst>
        </pc:spChg>
        <pc:spChg chg="del">
          <ac:chgData name="Shurupov Nikolai" userId="f7814f2b-3ef4-4615-94d1-38981c577a98" providerId="ADAL" clId="{D24C2EE0-A6C7-43F9-9B75-AF549E7E0B31}" dt="2022-04-05T09:48:52.675" v="911" actId="478"/>
          <ac:spMkLst>
            <pc:docMk/>
            <pc:sldMk cId="923300719" sldId="272"/>
            <ac:spMk id="7" creationId="{5B82FB99-F8A7-4785-BB87-B5A51D67BFA8}"/>
          </ac:spMkLst>
        </pc:spChg>
        <pc:spChg chg="del">
          <ac:chgData name="Shurupov Nikolai" userId="f7814f2b-3ef4-4615-94d1-38981c577a98" providerId="ADAL" clId="{D24C2EE0-A6C7-43F9-9B75-AF549E7E0B31}" dt="2022-04-05T09:48:52.675" v="911" actId="478"/>
          <ac:spMkLst>
            <pc:docMk/>
            <pc:sldMk cId="923300719" sldId="272"/>
            <ac:spMk id="8" creationId="{C9565530-D10F-45C0-9657-510D1DE0CDE5}"/>
          </ac:spMkLst>
        </pc:spChg>
        <pc:spChg chg="del mod">
          <ac:chgData name="Shurupov Nikolai" userId="f7814f2b-3ef4-4615-94d1-38981c577a98" providerId="ADAL" clId="{D24C2EE0-A6C7-43F9-9B75-AF549E7E0B31}" dt="2022-04-05T09:48:52.675" v="911" actId="478"/>
          <ac:spMkLst>
            <pc:docMk/>
            <pc:sldMk cId="923300719" sldId="272"/>
            <ac:spMk id="9" creationId="{B3FF9481-E8CD-47F3-ADBE-E46301DF245A}"/>
          </ac:spMkLst>
        </pc:spChg>
        <pc:spChg chg="del">
          <ac:chgData name="Shurupov Nikolai" userId="f7814f2b-3ef4-4615-94d1-38981c577a98" providerId="ADAL" clId="{D24C2EE0-A6C7-43F9-9B75-AF549E7E0B31}" dt="2022-04-05T09:48:52.675" v="911" actId="478"/>
          <ac:spMkLst>
            <pc:docMk/>
            <pc:sldMk cId="923300719" sldId="272"/>
            <ac:spMk id="10" creationId="{CF3DA13B-9A99-4A0A-AA83-02AEA612432A}"/>
          </ac:spMkLst>
        </pc:spChg>
        <pc:spChg chg="add mod">
          <ac:chgData name="Shurupov Nikolai" userId="f7814f2b-3ef4-4615-94d1-38981c577a98" providerId="ADAL" clId="{D24C2EE0-A6C7-43F9-9B75-AF549E7E0B31}" dt="2022-04-05T09:49:50.663" v="942"/>
          <ac:spMkLst>
            <pc:docMk/>
            <pc:sldMk cId="923300719" sldId="272"/>
            <ac:spMk id="11" creationId="{E0C0D430-75BE-4F48-9A3D-7F298F092631}"/>
          </ac:spMkLst>
        </pc:spChg>
        <pc:spChg chg="add mod">
          <ac:chgData name="Shurupov Nikolai" userId="f7814f2b-3ef4-4615-94d1-38981c577a98" providerId="ADAL" clId="{D24C2EE0-A6C7-43F9-9B75-AF549E7E0B31}" dt="2022-04-05T09:49:50.663" v="942"/>
          <ac:spMkLst>
            <pc:docMk/>
            <pc:sldMk cId="923300719" sldId="272"/>
            <ac:spMk id="12" creationId="{35EDE171-71CA-463A-8BA2-B863FEACA552}"/>
          </ac:spMkLst>
        </pc:spChg>
        <pc:spChg chg="add mod">
          <ac:chgData name="Shurupov Nikolai" userId="f7814f2b-3ef4-4615-94d1-38981c577a98" providerId="ADAL" clId="{D24C2EE0-A6C7-43F9-9B75-AF549E7E0B31}" dt="2022-04-05T09:49:50.663" v="942"/>
          <ac:spMkLst>
            <pc:docMk/>
            <pc:sldMk cId="923300719" sldId="272"/>
            <ac:spMk id="13" creationId="{422E0DA5-5EC0-4C8C-BFA2-C4E5F8B46DF1}"/>
          </ac:spMkLst>
        </pc:spChg>
        <pc:spChg chg="add mod">
          <ac:chgData name="Shurupov Nikolai" userId="f7814f2b-3ef4-4615-94d1-38981c577a98" providerId="ADAL" clId="{D24C2EE0-A6C7-43F9-9B75-AF549E7E0B31}" dt="2022-04-05T09:49:50.663" v="942"/>
          <ac:spMkLst>
            <pc:docMk/>
            <pc:sldMk cId="923300719" sldId="272"/>
            <ac:spMk id="14" creationId="{82AB9092-CB38-43C8-A1F0-70F13EFB8A7F}"/>
          </ac:spMkLst>
        </pc:spChg>
        <pc:spChg chg="add mod">
          <ac:chgData name="Shurupov Nikolai" userId="f7814f2b-3ef4-4615-94d1-38981c577a98" providerId="ADAL" clId="{D24C2EE0-A6C7-43F9-9B75-AF549E7E0B31}" dt="2022-04-05T09:49:50.663" v="942"/>
          <ac:spMkLst>
            <pc:docMk/>
            <pc:sldMk cId="923300719" sldId="272"/>
            <ac:spMk id="15" creationId="{B6682FA3-FDEE-4230-96CE-EECD02CAE31D}"/>
          </ac:spMkLst>
        </pc:spChg>
      </pc:sldChg>
      <pc:sldChg chg="addSp delSp modSp mod">
        <pc:chgData name="Shurupov Nikolai" userId="f7814f2b-3ef4-4615-94d1-38981c577a98" providerId="ADAL" clId="{D24C2EE0-A6C7-43F9-9B75-AF549E7E0B31}" dt="2022-04-05T09:49:48.636" v="940"/>
        <pc:sldMkLst>
          <pc:docMk/>
          <pc:sldMk cId="1077594676" sldId="273"/>
        </pc:sldMkLst>
        <pc:spChg chg="del">
          <ac:chgData name="Shurupov Nikolai" userId="f7814f2b-3ef4-4615-94d1-38981c577a98" providerId="ADAL" clId="{D24C2EE0-A6C7-43F9-9B75-AF549E7E0B31}" dt="2022-04-05T09:48:59.752" v="913" actId="478"/>
          <ac:spMkLst>
            <pc:docMk/>
            <pc:sldMk cId="1077594676" sldId="273"/>
            <ac:spMk id="7" creationId="{E1DAAEBD-6E25-43E7-B35D-3D68FD6DCECD}"/>
          </ac:spMkLst>
        </pc:spChg>
        <pc:spChg chg="del">
          <ac:chgData name="Shurupov Nikolai" userId="f7814f2b-3ef4-4615-94d1-38981c577a98" providerId="ADAL" clId="{D24C2EE0-A6C7-43F9-9B75-AF549E7E0B31}" dt="2022-04-05T09:48:59.752" v="913" actId="478"/>
          <ac:spMkLst>
            <pc:docMk/>
            <pc:sldMk cId="1077594676" sldId="273"/>
            <ac:spMk id="9" creationId="{AF612D7C-82BE-4662-A3F0-A5BC2C6FFE77}"/>
          </ac:spMkLst>
        </pc:spChg>
        <pc:spChg chg="del">
          <ac:chgData name="Shurupov Nikolai" userId="f7814f2b-3ef4-4615-94d1-38981c577a98" providerId="ADAL" clId="{D24C2EE0-A6C7-43F9-9B75-AF549E7E0B31}" dt="2022-04-05T09:48:59.752" v="913" actId="478"/>
          <ac:spMkLst>
            <pc:docMk/>
            <pc:sldMk cId="1077594676" sldId="273"/>
            <ac:spMk id="12" creationId="{34F20996-F54B-4B13-A0A3-761AE4BA2988}"/>
          </ac:spMkLst>
        </pc:spChg>
        <pc:spChg chg="del mod">
          <ac:chgData name="Shurupov Nikolai" userId="f7814f2b-3ef4-4615-94d1-38981c577a98" providerId="ADAL" clId="{D24C2EE0-A6C7-43F9-9B75-AF549E7E0B31}" dt="2022-04-05T09:48:59.752" v="913" actId="478"/>
          <ac:spMkLst>
            <pc:docMk/>
            <pc:sldMk cId="1077594676" sldId="273"/>
            <ac:spMk id="13" creationId="{901CD41C-54D0-425D-8B60-688D3784B209}"/>
          </ac:spMkLst>
        </pc:spChg>
        <pc:spChg chg="del">
          <ac:chgData name="Shurupov Nikolai" userId="f7814f2b-3ef4-4615-94d1-38981c577a98" providerId="ADAL" clId="{D24C2EE0-A6C7-43F9-9B75-AF549E7E0B31}" dt="2022-04-05T09:48:59.752" v="913" actId="478"/>
          <ac:spMkLst>
            <pc:docMk/>
            <pc:sldMk cId="1077594676" sldId="273"/>
            <ac:spMk id="14" creationId="{0AD84858-BB3C-427A-BD4C-C95C4CD93978}"/>
          </ac:spMkLst>
        </pc:spChg>
        <pc:spChg chg="add mod">
          <ac:chgData name="Shurupov Nikolai" userId="f7814f2b-3ef4-4615-94d1-38981c577a98" providerId="ADAL" clId="{D24C2EE0-A6C7-43F9-9B75-AF549E7E0B31}" dt="2022-04-05T09:49:48.636" v="940"/>
          <ac:spMkLst>
            <pc:docMk/>
            <pc:sldMk cId="1077594676" sldId="273"/>
            <ac:spMk id="15" creationId="{62DD0870-D85E-4ACA-BF94-D1AA6332F0CA}"/>
          </ac:spMkLst>
        </pc:spChg>
        <pc:spChg chg="add mod">
          <ac:chgData name="Shurupov Nikolai" userId="f7814f2b-3ef4-4615-94d1-38981c577a98" providerId="ADAL" clId="{D24C2EE0-A6C7-43F9-9B75-AF549E7E0B31}" dt="2022-04-05T09:49:48.636" v="940"/>
          <ac:spMkLst>
            <pc:docMk/>
            <pc:sldMk cId="1077594676" sldId="273"/>
            <ac:spMk id="16" creationId="{61A5E350-61A2-4206-BA43-0805CDFFC00E}"/>
          </ac:spMkLst>
        </pc:spChg>
        <pc:spChg chg="add mod">
          <ac:chgData name="Shurupov Nikolai" userId="f7814f2b-3ef4-4615-94d1-38981c577a98" providerId="ADAL" clId="{D24C2EE0-A6C7-43F9-9B75-AF549E7E0B31}" dt="2022-04-05T09:49:48.636" v="940"/>
          <ac:spMkLst>
            <pc:docMk/>
            <pc:sldMk cId="1077594676" sldId="273"/>
            <ac:spMk id="17" creationId="{EF71FF3F-60DC-4921-B5BD-29CC96ABE58F}"/>
          </ac:spMkLst>
        </pc:spChg>
        <pc:spChg chg="add mod">
          <ac:chgData name="Shurupov Nikolai" userId="f7814f2b-3ef4-4615-94d1-38981c577a98" providerId="ADAL" clId="{D24C2EE0-A6C7-43F9-9B75-AF549E7E0B31}" dt="2022-04-05T09:49:48.636" v="940"/>
          <ac:spMkLst>
            <pc:docMk/>
            <pc:sldMk cId="1077594676" sldId="273"/>
            <ac:spMk id="18" creationId="{1746A1F3-CF24-43F7-A22B-6E39B79442FA}"/>
          </ac:spMkLst>
        </pc:spChg>
        <pc:spChg chg="add mod">
          <ac:chgData name="Shurupov Nikolai" userId="f7814f2b-3ef4-4615-94d1-38981c577a98" providerId="ADAL" clId="{D24C2EE0-A6C7-43F9-9B75-AF549E7E0B31}" dt="2022-04-05T09:49:48.636" v="940"/>
          <ac:spMkLst>
            <pc:docMk/>
            <pc:sldMk cId="1077594676" sldId="273"/>
            <ac:spMk id="19" creationId="{8E6154A5-768C-4A70-8915-F2AF373C2906}"/>
          </ac:spMkLst>
        </pc:spChg>
      </pc:sldChg>
      <pc:sldChg chg="addSp delSp modSp mod">
        <pc:chgData name="Shurupov Nikolai" userId="f7814f2b-3ef4-4615-94d1-38981c577a98" providerId="ADAL" clId="{D24C2EE0-A6C7-43F9-9B75-AF549E7E0B31}" dt="2022-04-05T09:49:44.549" v="936"/>
        <pc:sldMkLst>
          <pc:docMk/>
          <pc:sldMk cId="2981968564" sldId="274"/>
        </pc:sldMkLst>
        <pc:spChg chg="del">
          <ac:chgData name="Shurupov Nikolai" userId="f7814f2b-3ef4-4615-94d1-38981c577a98" providerId="ADAL" clId="{D24C2EE0-A6C7-43F9-9B75-AF549E7E0B31}" dt="2022-04-05T09:49:10.718" v="917" actId="478"/>
          <ac:spMkLst>
            <pc:docMk/>
            <pc:sldMk cId="2981968564" sldId="274"/>
            <ac:spMk id="6" creationId="{EB80E3A9-9F55-459C-9EE1-3AD8ADBCFB6F}"/>
          </ac:spMkLst>
        </pc:spChg>
        <pc:spChg chg="del">
          <ac:chgData name="Shurupov Nikolai" userId="f7814f2b-3ef4-4615-94d1-38981c577a98" providerId="ADAL" clId="{D24C2EE0-A6C7-43F9-9B75-AF549E7E0B31}" dt="2022-04-05T09:49:10.718" v="917" actId="478"/>
          <ac:spMkLst>
            <pc:docMk/>
            <pc:sldMk cId="2981968564" sldId="274"/>
            <ac:spMk id="7" creationId="{AC110775-9616-4D6D-B7CF-37F3F10E0B21}"/>
          </ac:spMkLst>
        </pc:spChg>
        <pc:spChg chg="del">
          <ac:chgData name="Shurupov Nikolai" userId="f7814f2b-3ef4-4615-94d1-38981c577a98" providerId="ADAL" clId="{D24C2EE0-A6C7-43F9-9B75-AF549E7E0B31}" dt="2022-04-05T09:49:10.718" v="917" actId="478"/>
          <ac:spMkLst>
            <pc:docMk/>
            <pc:sldMk cId="2981968564" sldId="274"/>
            <ac:spMk id="8" creationId="{4D700AEF-EE57-4EFD-99AB-C884FD83E98B}"/>
          </ac:spMkLst>
        </pc:spChg>
        <pc:spChg chg="del mod">
          <ac:chgData name="Shurupov Nikolai" userId="f7814f2b-3ef4-4615-94d1-38981c577a98" providerId="ADAL" clId="{D24C2EE0-A6C7-43F9-9B75-AF549E7E0B31}" dt="2022-04-05T09:49:10.718" v="917" actId="478"/>
          <ac:spMkLst>
            <pc:docMk/>
            <pc:sldMk cId="2981968564" sldId="274"/>
            <ac:spMk id="9" creationId="{C0F2393F-1167-44FA-8999-DA1B3935C5AA}"/>
          </ac:spMkLst>
        </pc:spChg>
        <pc:spChg chg="del">
          <ac:chgData name="Shurupov Nikolai" userId="f7814f2b-3ef4-4615-94d1-38981c577a98" providerId="ADAL" clId="{D24C2EE0-A6C7-43F9-9B75-AF549E7E0B31}" dt="2022-04-05T09:49:10.718" v="917" actId="478"/>
          <ac:spMkLst>
            <pc:docMk/>
            <pc:sldMk cId="2981968564" sldId="274"/>
            <ac:spMk id="10" creationId="{8CB845E2-152C-4599-B7C4-F8A56896C285}"/>
          </ac:spMkLst>
        </pc:spChg>
        <pc:spChg chg="add mod">
          <ac:chgData name="Shurupov Nikolai" userId="f7814f2b-3ef4-4615-94d1-38981c577a98" providerId="ADAL" clId="{D24C2EE0-A6C7-43F9-9B75-AF549E7E0B31}" dt="2022-04-05T09:49:44.549" v="936"/>
          <ac:spMkLst>
            <pc:docMk/>
            <pc:sldMk cId="2981968564" sldId="274"/>
            <ac:spMk id="11" creationId="{4A58AB1E-337B-4439-A4C6-7A4126303444}"/>
          </ac:spMkLst>
        </pc:spChg>
        <pc:spChg chg="add mod">
          <ac:chgData name="Shurupov Nikolai" userId="f7814f2b-3ef4-4615-94d1-38981c577a98" providerId="ADAL" clId="{D24C2EE0-A6C7-43F9-9B75-AF549E7E0B31}" dt="2022-04-05T09:49:44.549" v="936"/>
          <ac:spMkLst>
            <pc:docMk/>
            <pc:sldMk cId="2981968564" sldId="274"/>
            <ac:spMk id="12" creationId="{EEDDEB6E-B92B-42EC-AB76-69404718213F}"/>
          </ac:spMkLst>
        </pc:spChg>
        <pc:spChg chg="add mod">
          <ac:chgData name="Shurupov Nikolai" userId="f7814f2b-3ef4-4615-94d1-38981c577a98" providerId="ADAL" clId="{D24C2EE0-A6C7-43F9-9B75-AF549E7E0B31}" dt="2022-04-05T09:49:44.549" v="936"/>
          <ac:spMkLst>
            <pc:docMk/>
            <pc:sldMk cId="2981968564" sldId="274"/>
            <ac:spMk id="13" creationId="{C52409C8-B3F8-4510-AF9D-825A303D18FF}"/>
          </ac:spMkLst>
        </pc:spChg>
        <pc:spChg chg="add mod">
          <ac:chgData name="Shurupov Nikolai" userId="f7814f2b-3ef4-4615-94d1-38981c577a98" providerId="ADAL" clId="{D24C2EE0-A6C7-43F9-9B75-AF549E7E0B31}" dt="2022-04-05T09:49:44.549" v="936"/>
          <ac:spMkLst>
            <pc:docMk/>
            <pc:sldMk cId="2981968564" sldId="274"/>
            <ac:spMk id="14" creationId="{AE4AAEF9-21B7-4F52-8801-EE47B78E017E}"/>
          </ac:spMkLst>
        </pc:spChg>
        <pc:spChg chg="add mod">
          <ac:chgData name="Shurupov Nikolai" userId="f7814f2b-3ef4-4615-94d1-38981c577a98" providerId="ADAL" clId="{D24C2EE0-A6C7-43F9-9B75-AF549E7E0B31}" dt="2022-04-05T09:49:44.549" v="936"/>
          <ac:spMkLst>
            <pc:docMk/>
            <pc:sldMk cId="2981968564" sldId="274"/>
            <ac:spMk id="15" creationId="{DCA073F0-C219-448D-B1B8-FE570D0ED450}"/>
          </ac:spMkLst>
        </pc:spChg>
      </pc:sldChg>
      <pc:sldChg chg="addSp delSp modSp mod">
        <pc:chgData name="Shurupov Nikolai" userId="f7814f2b-3ef4-4615-94d1-38981c577a98" providerId="ADAL" clId="{D24C2EE0-A6C7-43F9-9B75-AF549E7E0B31}" dt="2022-04-05T09:49:47.641" v="939"/>
        <pc:sldMkLst>
          <pc:docMk/>
          <pc:sldMk cId="3703660429" sldId="275"/>
        </pc:sldMkLst>
        <pc:spChg chg="del">
          <ac:chgData name="Shurupov Nikolai" userId="f7814f2b-3ef4-4615-94d1-38981c577a98" providerId="ADAL" clId="{D24C2EE0-A6C7-43F9-9B75-AF549E7E0B31}" dt="2022-04-05T09:49:03.001" v="914" actId="478"/>
          <ac:spMkLst>
            <pc:docMk/>
            <pc:sldMk cId="3703660429" sldId="275"/>
            <ac:spMk id="13" creationId="{8F672D36-2B77-4BEE-BCA0-3C38B0F94317}"/>
          </ac:spMkLst>
        </pc:spChg>
        <pc:spChg chg="del">
          <ac:chgData name="Shurupov Nikolai" userId="f7814f2b-3ef4-4615-94d1-38981c577a98" providerId="ADAL" clId="{D24C2EE0-A6C7-43F9-9B75-AF549E7E0B31}" dt="2022-04-05T09:49:03.001" v="914" actId="478"/>
          <ac:spMkLst>
            <pc:docMk/>
            <pc:sldMk cId="3703660429" sldId="275"/>
            <ac:spMk id="14" creationId="{88699009-F9D7-4C14-9086-30ECAF327B2B}"/>
          </ac:spMkLst>
        </pc:spChg>
        <pc:spChg chg="del">
          <ac:chgData name="Shurupov Nikolai" userId="f7814f2b-3ef4-4615-94d1-38981c577a98" providerId="ADAL" clId="{D24C2EE0-A6C7-43F9-9B75-AF549E7E0B31}" dt="2022-04-05T09:49:03.001" v="914" actId="478"/>
          <ac:spMkLst>
            <pc:docMk/>
            <pc:sldMk cId="3703660429" sldId="275"/>
            <ac:spMk id="15" creationId="{322FD5E3-4AB2-44D2-A42A-A5D989906D61}"/>
          </ac:spMkLst>
        </pc:spChg>
        <pc:spChg chg="del mod">
          <ac:chgData name="Shurupov Nikolai" userId="f7814f2b-3ef4-4615-94d1-38981c577a98" providerId="ADAL" clId="{D24C2EE0-A6C7-43F9-9B75-AF549E7E0B31}" dt="2022-04-05T09:49:03.001" v="914" actId="478"/>
          <ac:spMkLst>
            <pc:docMk/>
            <pc:sldMk cId="3703660429" sldId="275"/>
            <ac:spMk id="16" creationId="{C35BE1DD-1812-4462-BAE8-A0B01DF25469}"/>
          </ac:spMkLst>
        </pc:spChg>
        <pc:spChg chg="del">
          <ac:chgData name="Shurupov Nikolai" userId="f7814f2b-3ef4-4615-94d1-38981c577a98" providerId="ADAL" clId="{D24C2EE0-A6C7-43F9-9B75-AF549E7E0B31}" dt="2022-04-05T09:49:03.001" v="914" actId="478"/>
          <ac:spMkLst>
            <pc:docMk/>
            <pc:sldMk cId="3703660429" sldId="275"/>
            <ac:spMk id="17" creationId="{20A331E8-7FE8-46E5-AA5D-07A12C0A9392}"/>
          </ac:spMkLst>
        </pc:spChg>
        <pc:spChg chg="add mod">
          <ac:chgData name="Shurupov Nikolai" userId="f7814f2b-3ef4-4615-94d1-38981c577a98" providerId="ADAL" clId="{D24C2EE0-A6C7-43F9-9B75-AF549E7E0B31}" dt="2022-04-05T09:49:47.641" v="939"/>
          <ac:spMkLst>
            <pc:docMk/>
            <pc:sldMk cId="3703660429" sldId="275"/>
            <ac:spMk id="18" creationId="{5EED5A22-96E8-4D8B-8598-6DE172EDD65D}"/>
          </ac:spMkLst>
        </pc:spChg>
        <pc:spChg chg="add mod">
          <ac:chgData name="Shurupov Nikolai" userId="f7814f2b-3ef4-4615-94d1-38981c577a98" providerId="ADAL" clId="{D24C2EE0-A6C7-43F9-9B75-AF549E7E0B31}" dt="2022-04-05T09:49:47.641" v="939"/>
          <ac:spMkLst>
            <pc:docMk/>
            <pc:sldMk cId="3703660429" sldId="275"/>
            <ac:spMk id="19" creationId="{6E366E56-6E5B-41C3-BF7F-28AD70F877C5}"/>
          </ac:spMkLst>
        </pc:spChg>
        <pc:spChg chg="add mod">
          <ac:chgData name="Shurupov Nikolai" userId="f7814f2b-3ef4-4615-94d1-38981c577a98" providerId="ADAL" clId="{D24C2EE0-A6C7-43F9-9B75-AF549E7E0B31}" dt="2022-04-05T09:49:47.641" v="939"/>
          <ac:spMkLst>
            <pc:docMk/>
            <pc:sldMk cId="3703660429" sldId="275"/>
            <ac:spMk id="20" creationId="{19966DB0-14E2-4136-BF67-D8FED016C3BB}"/>
          </ac:spMkLst>
        </pc:spChg>
        <pc:spChg chg="add mod">
          <ac:chgData name="Shurupov Nikolai" userId="f7814f2b-3ef4-4615-94d1-38981c577a98" providerId="ADAL" clId="{D24C2EE0-A6C7-43F9-9B75-AF549E7E0B31}" dt="2022-04-05T09:49:47.641" v="939"/>
          <ac:spMkLst>
            <pc:docMk/>
            <pc:sldMk cId="3703660429" sldId="275"/>
            <ac:spMk id="21" creationId="{DE75F4C5-FA95-49F6-8C8F-75E76B7E9717}"/>
          </ac:spMkLst>
        </pc:spChg>
        <pc:spChg chg="add mod">
          <ac:chgData name="Shurupov Nikolai" userId="f7814f2b-3ef4-4615-94d1-38981c577a98" providerId="ADAL" clId="{D24C2EE0-A6C7-43F9-9B75-AF549E7E0B31}" dt="2022-04-05T09:49:47.641" v="939"/>
          <ac:spMkLst>
            <pc:docMk/>
            <pc:sldMk cId="3703660429" sldId="275"/>
            <ac:spMk id="22" creationId="{FC50B5E4-38B3-453D-A92B-9E7C03FD0E29}"/>
          </ac:spMkLst>
        </pc:spChg>
      </pc:sldChg>
      <pc:sldChg chg="addSp delSp modSp mod">
        <pc:chgData name="Shurupov Nikolai" userId="f7814f2b-3ef4-4615-94d1-38981c577a98" providerId="ADAL" clId="{D24C2EE0-A6C7-43F9-9B75-AF549E7E0B31}" dt="2022-04-05T09:49:47.018" v="938"/>
        <pc:sldMkLst>
          <pc:docMk/>
          <pc:sldMk cId="2599423026" sldId="276"/>
        </pc:sldMkLst>
        <pc:spChg chg="del">
          <ac:chgData name="Shurupov Nikolai" userId="f7814f2b-3ef4-4615-94d1-38981c577a98" providerId="ADAL" clId="{D24C2EE0-A6C7-43F9-9B75-AF549E7E0B31}" dt="2022-04-05T09:49:05.707" v="915" actId="478"/>
          <ac:spMkLst>
            <pc:docMk/>
            <pc:sldMk cId="2599423026" sldId="276"/>
            <ac:spMk id="18" creationId="{9A5CA849-472E-43C2-96EC-483E0E4A0130}"/>
          </ac:spMkLst>
        </pc:spChg>
        <pc:spChg chg="del">
          <ac:chgData name="Shurupov Nikolai" userId="f7814f2b-3ef4-4615-94d1-38981c577a98" providerId="ADAL" clId="{D24C2EE0-A6C7-43F9-9B75-AF549E7E0B31}" dt="2022-04-05T09:49:05.707" v="915" actId="478"/>
          <ac:spMkLst>
            <pc:docMk/>
            <pc:sldMk cId="2599423026" sldId="276"/>
            <ac:spMk id="19" creationId="{3402BEAC-D6E7-4C2D-8A52-8872FCEEC5E1}"/>
          </ac:spMkLst>
        </pc:spChg>
        <pc:spChg chg="del">
          <ac:chgData name="Shurupov Nikolai" userId="f7814f2b-3ef4-4615-94d1-38981c577a98" providerId="ADAL" clId="{D24C2EE0-A6C7-43F9-9B75-AF549E7E0B31}" dt="2022-04-05T09:49:05.707" v="915" actId="478"/>
          <ac:spMkLst>
            <pc:docMk/>
            <pc:sldMk cId="2599423026" sldId="276"/>
            <ac:spMk id="20" creationId="{1301DA23-2D89-4B90-8562-374F7797046E}"/>
          </ac:spMkLst>
        </pc:spChg>
        <pc:spChg chg="del mod">
          <ac:chgData name="Shurupov Nikolai" userId="f7814f2b-3ef4-4615-94d1-38981c577a98" providerId="ADAL" clId="{D24C2EE0-A6C7-43F9-9B75-AF549E7E0B31}" dt="2022-04-05T09:49:05.707" v="915" actId="478"/>
          <ac:spMkLst>
            <pc:docMk/>
            <pc:sldMk cId="2599423026" sldId="276"/>
            <ac:spMk id="22" creationId="{6F3EC31E-EA71-4097-B600-44DC716506F4}"/>
          </ac:spMkLst>
        </pc:spChg>
        <pc:spChg chg="del">
          <ac:chgData name="Shurupov Nikolai" userId="f7814f2b-3ef4-4615-94d1-38981c577a98" providerId="ADAL" clId="{D24C2EE0-A6C7-43F9-9B75-AF549E7E0B31}" dt="2022-04-05T09:49:05.707" v="915" actId="478"/>
          <ac:spMkLst>
            <pc:docMk/>
            <pc:sldMk cId="2599423026" sldId="276"/>
            <ac:spMk id="23" creationId="{5338D794-1001-49A5-867A-531428709FBB}"/>
          </ac:spMkLst>
        </pc:spChg>
        <pc:spChg chg="add mod">
          <ac:chgData name="Shurupov Nikolai" userId="f7814f2b-3ef4-4615-94d1-38981c577a98" providerId="ADAL" clId="{D24C2EE0-A6C7-43F9-9B75-AF549E7E0B31}" dt="2022-04-05T09:49:47.018" v="938"/>
          <ac:spMkLst>
            <pc:docMk/>
            <pc:sldMk cId="2599423026" sldId="276"/>
            <ac:spMk id="24" creationId="{992703DE-B8E8-4ADE-824B-FC454DB374C7}"/>
          </ac:spMkLst>
        </pc:spChg>
        <pc:spChg chg="add mod">
          <ac:chgData name="Shurupov Nikolai" userId="f7814f2b-3ef4-4615-94d1-38981c577a98" providerId="ADAL" clId="{D24C2EE0-A6C7-43F9-9B75-AF549E7E0B31}" dt="2022-04-05T09:49:47.018" v="938"/>
          <ac:spMkLst>
            <pc:docMk/>
            <pc:sldMk cId="2599423026" sldId="276"/>
            <ac:spMk id="25" creationId="{FD87E015-131B-41E0-8ABF-B3F4B3667380}"/>
          </ac:spMkLst>
        </pc:spChg>
        <pc:spChg chg="add mod">
          <ac:chgData name="Shurupov Nikolai" userId="f7814f2b-3ef4-4615-94d1-38981c577a98" providerId="ADAL" clId="{D24C2EE0-A6C7-43F9-9B75-AF549E7E0B31}" dt="2022-04-05T09:49:47.018" v="938"/>
          <ac:spMkLst>
            <pc:docMk/>
            <pc:sldMk cId="2599423026" sldId="276"/>
            <ac:spMk id="26" creationId="{4020CE99-0500-41BA-A8EB-0D07AB02EDE4}"/>
          </ac:spMkLst>
        </pc:spChg>
        <pc:spChg chg="add mod">
          <ac:chgData name="Shurupov Nikolai" userId="f7814f2b-3ef4-4615-94d1-38981c577a98" providerId="ADAL" clId="{D24C2EE0-A6C7-43F9-9B75-AF549E7E0B31}" dt="2022-04-05T09:49:47.018" v="938"/>
          <ac:spMkLst>
            <pc:docMk/>
            <pc:sldMk cId="2599423026" sldId="276"/>
            <ac:spMk id="27" creationId="{DEBB6F18-4E54-453A-B2FD-ED34118FB233}"/>
          </ac:spMkLst>
        </pc:spChg>
        <pc:spChg chg="add mod">
          <ac:chgData name="Shurupov Nikolai" userId="f7814f2b-3ef4-4615-94d1-38981c577a98" providerId="ADAL" clId="{D24C2EE0-A6C7-43F9-9B75-AF549E7E0B31}" dt="2022-04-05T09:49:47.018" v="938"/>
          <ac:spMkLst>
            <pc:docMk/>
            <pc:sldMk cId="2599423026" sldId="276"/>
            <ac:spMk id="28" creationId="{CB5C7E6A-6856-479D-A22E-BFBE8156DF9B}"/>
          </ac:spMkLst>
        </pc:spChg>
      </pc:sldChg>
      <pc:sldChg chg="addSp delSp modSp mod">
        <pc:chgData name="Shurupov Nikolai" userId="f7814f2b-3ef4-4615-94d1-38981c577a98" providerId="ADAL" clId="{D24C2EE0-A6C7-43F9-9B75-AF549E7E0B31}" dt="2022-04-05T09:49:56.658" v="947"/>
        <pc:sldMkLst>
          <pc:docMk/>
          <pc:sldMk cId="2286605120" sldId="277"/>
        </pc:sldMkLst>
        <pc:spChg chg="del">
          <ac:chgData name="Shurupov Nikolai" userId="f7814f2b-3ef4-4615-94d1-38981c577a98" providerId="ADAL" clId="{D24C2EE0-A6C7-43F9-9B75-AF549E7E0B31}" dt="2022-04-05T09:48:36.580" v="905" actId="478"/>
          <ac:spMkLst>
            <pc:docMk/>
            <pc:sldMk cId="2286605120" sldId="277"/>
            <ac:spMk id="5" creationId="{89C3AE18-B899-423F-BAE1-D2C26F8A19B2}"/>
          </ac:spMkLst>
        </pc:spChg>
        <pc:spChg chg="del">
          <ac:chgData name="Shurupov Nikolai" userId="f7814f2b-3ef4-4615-94d1-38981c577a98" providerId="ADAL" clId="{D24C2EE0-A6C7-43F9-9B75-AF549E7E0B31}" dt="2022-04-05T09:48:36.580" v="905" actId="478"/>
          <ac:spMkLst>
            <pc:docMk/>
            <pc:sldMk cId="2286605120" sldId="277"/>
            <ac:spMk id="6" creationId="{CB1CD6F4-0B56-47E1-AF12-9C4D2F0673BF}"/>
          </ac:spMkLst>
        </pc:spChg>
        <pc:spChg chg="del">
          <ac:chgData name="Shurupov Nikolai" userId="f7814f2b-3ef4-4615-94d1-38981c577a98" providerId="ADAL" clId="{D24C2EE0-A6C7-43F9-9B75-AF549E7E0B31}" dt="2022-04-05T09:48:36.580" v="905" actId="478"/>
          <ac:spMkLst>
            <pc:docMk/>
            <pc:sldMk cId="2286605120" sldId="277"/>
            <ac:spMk id="7" creationId="{249356F5-4D44-419D-8DB4-64E0F2C3AC54}"/>
          </ac:spMkLst>
        </pc:spChg>
        <pc:spChg chg="del mod">
          <ac:chgData name="Shurupov Nikolai" userId="f7814f2b-3ef4-4615-94d1-38981c577a98" providerId="ADAL" clId="{D24C2EE0-A6C7-43F9-9B75-AF549E7E0B31}" dt="2022-04-05T09:48:36.580" v="905" actId="478"/>
          <ac:spMkLst>
            <pc:docMk/>
            <pc:sldMk cId="2286605120" sldId="277"/>
            <ac:spMk id="8" creationId="{40970B63-96DE-486D-96E1-4C5C6C5A452D}"/>
          </ac:spMkLst>
        </pc:spChg>
        <pc:spChg chg="del">
          <ac:chgData name="Shurupov Nikolai" userId="f7814f2b-3ef4-4615-94d1-38981c577a98" providerId="ADAL" clId="{D24C2EE0-A6C7-43F9-9B75-AF549E7E0B31}" dt="2022-04-05T09:48:36.580" v="905" actId="478"/>
          <ac:spMkLst>
            <pc:docMk/>
            <pc:sldMk cId="2286605120" sldId="277"/>
            <ac:spMk id="9" creationId="{6A1C9D15-EFFF-4148-ACC2-DE66EB415ABA}"/>
          </ac:spMkLst>
        </pc:spChg>
        <pc:spChg chg="add mod">
          <ac:chgData name="Shurupov Nikolai" userId="f7814f2b-3ef4-4615-94d1-38981c577a98" providerId="ADAL" clId="{D24C2EE0-A6C7-43F9-9B75-AF549E7E0B31}" dt="2022-04-05T09:49:56.658" v="947"/>
          <ac:spMkLst>
            <pc:docMk/>
            <pc:sldMk cId="2286605120" sldId="277"/>
            <ac:spMk id="10" creationId="{AABD36B0-8F9C-4EB7-84F9-175F658798FA}"/>
          </ac:spMkLst>
        </pc:spChg>
        <pc:spChg chg="add mod">
          <ac:chgData name="Shurupov Nikolai" userId="f7814f2b-3ef4-4615-94d1-38981c577a98" providerId="ADAL" clId="{D24C2EE0-A6C7-43F9-9B75-AF549E7E0B31}" dt="2022-04-05T09:49:56.658" v="947"/>
          <ac:spMkLst>
            <pc:docMk/>
            <pc:sldMk cId="2286605120" sldId="277"/>
            <ac:spMk id="11" creationId="{AE74EC0D-411E-4AAC-99D9-53E1E18786E1}"/>
          </ac:spMkLst>
        </pc:spChg>
        <pc:spChg chg="add mod">
          <ac:chgData name="Shurupov Nikolai" userId="f7814f2b-3ef4-4615-94d1-38981c577a98" providerId="ADAL" clId="{D24C2EE0-A6C7-43F9-9B75-AF549E7E0B31}" dt="2022-04-05T09:49:56.658" v="947"/>
          <ac:spMkLst>
            <pc:docMk/>
            <pc:sldMk cId="2286605120" sldId="277"/>
            <ac:spMk id="12" creationId="{D0431F84-B949-48C7-A5C6-D88DF6700C5F}"/>
          </ac:spMkLst>
        </pc:spChg>
        <pc:spChg chg="add mod">
          <ac:chgData name="Shurupov Nikolai" userId="f7814f2b-3ef4-4615-94d1-38981c577a98" providerId="ADAL" clId="{D24C2EE0-A6C7-43F9-9B75-AF549E7E0B31}" dt="2022-04-05T09:49:56.658" v="947"/>
          <ac:spMkLst>
            <pc:docMk/>
            <pc:sldMk cId="2286605120" sldId="277"/>
            <ac:spMk id="13" creationId="{6FE36C7F-A84C-4E27-9D9E-48B0979E36D5}"/>
          </ac:spMkLst>
        </pc:spChg>
        <pc:spChg chg="add mod">
          <ac:chgData name="Shurupov Nikolai" userId="f7814f2b-3ef4-4615-94d1-38981c577a98" providerId="ADAL" clId="{D24C2EE0-A6C7-43F9-9B75-AF549E7E0B31}" dt="2022-04-05T09:49:56.658" v="947"/>
          <ac:spMkLst>
            <pc:docMk/>
            <pc:sldMk cId="2286605120" sldId="277"/>
            <ac:spMk id="14" creationId="{4C2DFBA1-E741-4C03-8240-F844124FF640}"/>
          </ac:spMkLst>
        </pc:spChg>
      </pc:sldChg>
      <pc:sldChg chg="addSp delSp modSp mod">
        <pc:chgData name="Shurupov Nikolai" userId="f7814f2b-3ef4-4615-94d1-38981c577a98" providerId="ADAL" clId="{D24C2EE0-A6C7-43F9-9B75-AF549E7E0B31}" dt="2022-04-05T09:49:37.891" v="931"/>
        <pc:sldMkLst>
          <pc:docMk/>
          <pc:sldMk cId="1213601574" sldId="278"/>
        </pc:sldMkLst>
        <pc:spChg chg="del">
          <ac:chgData name="Shurupov Nikolai" userId="f7814f2b-3ef4-4615-94d1-38981c577a98" providerId="ADAL" clId="{D24C2EE0-A6C7-43F9-9B75-AF549E7E0B31}" dt="2022-04-05T09:49:15.799" v="919" actId="478"/>
          <ac:spMkLst>
            <pc:docMk/>
            <pc:sldMk cId="1213601574" sldId="278"/>
            <ac:spMk id="5" creationId="{8AD98C61-1A79-497F-AEF7-76A5557376AC}"/>
          </ac:spMkLst>
        </pc:spChg>
        <pc:spChg chg="del">
          <ac:chgData name="Shurupov Nikolai" userId="f7814f2b-3ef4-4615-94d1-38981c577a98" providerId="ADAL" clId="{D24C2EE0-A6C7-43F9-9B75-AF549E7E0B31}" dt="2022-04-05T09:49:15.799" v="919" actId="478"/>
          <ac:spMkLst>
            <pc:docMk/>
            <pc:sldMk cId="1213601574" sldId="278"/>
            <ac:spMk id="6" creationId="{FB0966AF-862C-4DDE-B503-A3E8CACE8505}"/>
          </ac:spMkLst>
        </pc:spChg>
        <pc:spChg chg="del">
          <ac:chgData name="Shurupov Nikolai" userId="f7814f2b-3ef4-4615-94d1-38981c577a98" providerId="ADAL" clId="{D24C2EE0-A6C7-43F9-9B75-AF549E7E0B31}" dt="2022-04-05T09:49:15.799" v="919" actId="478"/>
          <ac:spMkLst>
            <pc:docMk/>
            <pc:sldMk cId="1213601574" sldId="278"/>
            <ac:spMk id="7" creationId="{D12E4DFE-3722-4E99-8CF6-55A0AA838C91}"/>
          </ac:spMkLst>
        </pc:spChg>
        <pc:spChg chg="del mod">
          <ac:chgData name="Shurupov Nikolai" userId="f7814f2b-3ef4-4615-94d1-38981c577a98" providerId="ADAL" clId="{D24C2EE0-A6C7-43F9-9B75-AF549E7E0B31}" dt="2022-04-05T09:49:15.799" v="919" actId="478"/>
          <ac:spMkLst>
            <pc:docMk/>
            <pc:sldMk cId="1213601574" sldId="278"/>
            <ac:spMk id="8" creationId="{CE998185-1597-4B4C-AAA2-9D06BAB53B4E}"/>
          </ac:spMkLst>
        </pc:spChg>
        <pc:spChg chg="del">
          <ac:chgData name="Shurupov Nikolai" userId="f7814f2b-3ef4-4615-94d1-38981c577a98" providerId="ADAL" clId="{D24C2EE0-A6C7-43F9-9B75-AF549E7E0B31}" dt="2022-04-05T09:49:15.799" v="919" actId="478"/>
          <ac:spMkLst>
            <pc:docMk/>
            <pc:sldMk cId="1213601574" sldId="278"/>
            <ac:spMk id="10" creationId="{40C01040-2819-48DA-B44D-1A1AFF4975F9}"/>
          </ac:spMkLst>
        </pc:spChg>
        <pc:spChg chg="add mod">
          <ac:chgData name="Shurupov Nikolai" userId="f7814f2b-3ef4-4615-94d1-38981c577a98" providerId="ADAL" clId="{D24C2EE0-A6C7-43F9-9B75-AF549E7E0B31}" dt="2022-04-05T09:49:37.891" v="931"/>
          <ac:spMkLst>
            <pc:docMk/>
            <pc:sldMk cId="1213601574" sldId="278"/>
            <ac:spMk id="11" creationId="{3AB517F9-E7AE-45F4-B661-F5D88AAEB353}"/>
          </ac:spMkLst>
        </pc:spChg>
        <pc:spChg chg="add mod">
          <ac:chgData name="Shurupov Nikolai" userId="f7814f2b-3ef4-4615-94d1-38981c577a98" providerId="ADAL" clId="{D24C2EE0-A6C7-43F9-9B75-AF549E7E0B31}" dt="2022-04-05T09:49:37.891" v="931"/>
          <ac:spMkLst>
            <pc:docMk/>
            <pc:sldMk cId="1213601574" sldId="278"/>
            <ac:spMk id="12" creationId="{1E794615-8C6A-4914-8C14-B09ED6CFC6F3}"/>
          </ac:spMkLst>
        </pc:spChg>
        <pc:spChg chg="add mod">
          <ac:chgData name="Shurupov Nikolai" userId="f7814f2b-3ef4-4615-94d1-38981c577a98" providerId="ADAL" clId="{D24C2EE0-A6C7-43F9-9B75-AF549E7E0B31}" dt="2022-04-05T09:49:37.891" v="931"/>
          <ac:spMkLst>
            <pc:docMk/>
            <pc:sldMk cId="1213601574" sldId="278"/>
            <ac:spMk id="13" creationId="{37944AB3-26ED-4601-8F5C-5BA4A5D3E85C}"/>
          </ac:spMkLst>
        </pc:spChg>
        <pc:spChg chg="add mod">
          <ac:chgData name="Shurupov Nikolai" userId="f7814f2b-3ef4-4615-94d1-38981c577a98" providerId="ADAL" clId="{D24C2EE0-A6C7-43F9-9B75-AF549E7E0B31}" dt="2022-04-05T09:49:37.891" v="931"/>
          <ac:spMkLst>
            <pc:docMk/>
            <pc:sldMk cId="1213601574" sldId="278"/>
            <ac:spMk id="14" creationId="{7BA94ECC-83DF-4E9E-952E-4C1F9A678B33}"/>
          </ac:spMkLst>
        </pc:spChg>
        <pc:spChg chg="add mod">
          <ac:chgData name="Shurupov Nikolai" userId="f7814f2b-3ef4-4615-94d1-38981c577a98" providerId="ADAL" clId="{D24C2EE0-A6C7-43F9-9B75-AF549E7E0B31}" dt="2022-04-05T09:49:37.891" v="931"/>
          <ac:spMkLst>
            <pc:docMk/>
            <pc:sldMk cId="1213601574" sldId="278"/>
            <ac:spMk id="15" creationId="{3B51D67D-50F2-450A-8014-3E21DBEDDA64}"/>
          </ac:spMkLst>
        </pc:spChg>
      </pc:sldChg>
      <pc:sldChg chg="addSp delSp modSp mod">
        <pc:chgData name="Shurupov Nikolai" userId="f7814f2b-3ef4-4615-94d1-38981c577a98" providerId="ADAL" clId="{D24C2EE0-A6C7-43F9-9B75-AF549E7E0B31}" dt="2022-04-05T09:49:34.869" v="928"/>
        <pc:sldMkLst>
          <pc:docMk/>
          <pc:sldMk cId="3366841054" sldId="279"/>
        </pc:sldMkLst>
        <pc:spChg chg="del">
          <ac:chgData name="Shurupov Nikolai" userId="f7814f2b-3ef4-4615-94d1-38981c577a98" providerId="ADAL" clId="{D24C2EE0-A6C7-43F9-9B75-AF549E7E0B31}" dt="2022-04-05T09:49:24.981" v="923" actId="478"/>
          <ac:spMkLst>
            <pc:docMk/>
            <pc:sldMk cId="3366841054" sldId="279"/>
            <ac:spMk id="6" creationId="{6FBB3E9A-0B0F-459C-BCF2-6582BC6B333A}"/>
          </ac:spMkLst>
        </pc:spChg>
        <pc:spChg chg="del">
          <ac:chgData name="Shurupov Nikolai" userId="f7814f2b-3ef4-4615-94d1-38981c577a98" providerId="ADAL" clId="{D24C2EE0-A6C7-43F9-9B75-AF549E7E0B31}" dt="2022-04-05T09:49:24.981" v="923" actId="478"/>
          <ac:spMkLst>
            <pc:docMk/>
            <pc:sldMk cId="3366841054" sldId="279"/>
            <ac:spMk id="7" creationId="{F3BD4E48-412E-45A8-A693-5B96C9583186}"/>
          </ac:spMkLst>
        </pc:spChg>
        <pc:spChg chg="del">
          <ac:chgData name="Shurupov Nikolai" userId="f7814f2b-3ef4-4615-94d1-38981c577a98" providerId="ADAL" clId="{D24C2EE0-A6C7-43F9-9B75-AF549E7E0B31}" dt="2022-04-05T09:49:24.981" v="923" actId="478"/>
          <ac:spMkLst>
            <pc:docMk/>
            <pc:sldMk cId="3366841054" sldId="279"/>
            <ac:spMk id="9" creationId="{F3E5E333-8C89-473A-822D-6FC88D13A0C7}"/>
          </ac:spMkLst>
        </pc:spChg>
        <pc:spChg chg="del mod">
          <ac:chgData name="Shurupov Nikolai" userId="f7814f2b-3ef4-4615-94d1-38981c577a98" providerId="ADAL" clId="{D24C2EE0-A6C7-43F9-9B75-AF549E7E0B31}" dt="2022-04-05T09:49:24.981" v="923" actId="478"/>
          <ac:spMkLst>
            <pc:docMk/>
            <pc:sldMk cId="3366841054" sldId="279"/>
            <ac:spMk id="10" creationId="{907EF6D7-884A-4D13-931A-6D626BECA36F}"/>
          </ac:spMkLst>
        </pc:spChg>
        <pc:spChg chg="del">
          <ac:chgData name="Shurupov Nikolai" userId="f7814f2b-3ef4-4615-94d1-38981c577a98" providerId="ADAL" clId="{D24C2EE0-A6C7-43F9-9B75-AF549E7E0B31}" dt="2022-04-05T09:49:24.981" v="923" actId="478"/>
          <ac:spMkLst>
            <pc:docMk/>
            <pc:sldMk cId="3366841054" sldId="279"/>
            <ac:spMk id="12" creationId="{8582CA81-5CF3-4E8F-889E-A87C5D25C9BB}"/>
          </ac:spMkLst>
        </pc:spChg>
        <pc:spChg chg="add mod">
          <ac:chgData name="Shurupov Nikolai" userId="f7814f2b-3ef4-4615-94d1-38981c577a98" providerId="ADAL" clId="{D24C2EE0-A6C7-43F9-9B75-AF549E7E0B31}" dt="2022-04-05T09:49:34.869" v="928"/>
          <ac:spMkLst>
            <pc:docMk/>
            <pc:sldMk cId="3366841054" sldId="279"/>
            <ac:spMk id="13" creationId="{4095A41F-648D-4EA1-B408-0A67E0C1CFA5}"/>
          </ac:spMkLst>
        </pc:spChg>
        <pc:spChg chg="add mod">
          <ac:chgData name="Shurupov Nikolai" userId="f7814f2b-3ef4-4615-94d1-38981c577a98" providerId="ADAL" clId="{D24C2EE0-A6C7-43F9-9B75-AF549E7E0B31}" dt="2022-04-05T09:49:34.869" v="928"/>
          <ac:spMkLst>
            <pc:docMk/>
            <pc:sldMk cId="3366841054" sldId="279"/>
            <ac:spMk id="14" creationId="{4F57A508-09A9-4551-A658-FA29ED4D2105}"/>
          </ac:spMkLst>
        </pc:spChg>
        <pc:spChg chg="add mod">
          <ac:chgData name="Shurupov Nikolai" userId="f7814f2b-3ef4-4615-94d1-38981c577a98" providerId="ADAL" clId="{D24C2EE0-A6C7-43F9-9B75-AF549E7E0B31}" dt="2022-04-05T09:49:34.869" v="928"/>
          <ac:spMkLst>
            <pc:docMk/>
            <pc:sldMk cId="3366841054" sldId="279"/>
            <ac:spMk id="15" creationId="{F4B1E720-386D-4C70-A179-38B33AE082E6}"/>
          </ac:spMkLst>
        </pc:spChg>
        <pc:spChg chg="add mod">
          <ac:chgData name="Shurupov Nikolai" userId="f7814f2b-3ef4-4615-94d1-38981c577a98" providerId="ADAL" clId="{D24C2EE0-A6C7-43F9-9B75-AF549E7E0B31}" dt="2022-04-05T09:49:34.869" v="928"/>
          <ac:spMkLst>
            <pc:docMk/>
            <pc:sldMk cId="3366841054" sldId="279"/>
            <ac:spMk id="16" creationId="{4BB55DAF-E996-41C5-BA75-C8297C9C57CE}"/>
          </ac:spMkLst>
        </pc:spChg>
        <pc:spChg chg="add mod">
          <ac:chgData name="Shurupov Nikolai" userId="f7814f2b-3ef4-4615-94d1-38981c577a98" providerId="ADAL" clId="{D24C2EE0-A6C7-43F9-9B75-AF549E7E0B31}" dt="2022-04-05T09:49:34.869" v="928"/>
          <ac:spMkLst>
            <pc:docMk/>
            <pc:sldMk cId="3366841054" sldId="279"/>
            <ac:spMk id="17" creationId="{5567C03A-4B72-420E-8289-9A3AE1D37D60}"/>
          </ac:spMkLst>
        </pc:spChg>
      </pc:sldChg>
      <pc:sldChg chg="del">
        <pc:chgData name="Shurupov Nikolai" userId="f7814f2b-3ef4-4615-94d1-38981c577a98" providerId="ADAL" clId="{D24C2EE0-A6C7-43F9-9B75-AF549E7E0B31}" dt="2022-04-05T09:45:11.774" v="740" actId="2696"/>
        <pc:sldMkLst>
          <pc:docMk/>
          <pc:sldMk cId="3031291413" sldId="280"/>
        </pc:sldMkLst>
      </pc:sldChg>
      <pc:sldChg chg="addSp delSp modSp mod">
        <pc:chgData name="Shurupov Nikolai" userId="f7814f2b-3ef4-4615-94d1-38981c577a98" providerId="ADAL" clId="{D24C2EE0-A6C7-43F9-9B75-AF549E7E0B31}" dt="2022-04-05T09:53:30.166" v="984"/>
        <pc:sldMkLst>
          <pc:docMk/>
          <pc:sldMk cId="3762725942" sldId="283"/>
        </pc:sldMkLst>
        <pc:spChg chg="del">
          <ac:chgData name="Shurupov Nikolai" userId="f7814f2b-3ef4-4615-94d1-38981c577a98" providerId="ADAL" clId="{D24C2EE0-A6C7-43F9-9B75-AF549E7E0B31}" dt="2022-04-05T09:51:48.077" v="966" actId="478"/>
          <ac:spMkLst>
            <pc:docMk/>
            <pc:sldMk cId="3762725942" sldId="283"/>
            <ac:spMk id="5" creationId="{968E79EE-674F-48EB-8A51-94BC6FB67D05}"/>
          </ac:spMkLst>
        </pc:spChg>
        <pc:spChg chg="del">
          <ac:chgData name="Shurupov Nikolai" userId="f7814f2b-3ef4-4615-94d1-38981c577a98" providerId="ADAL" clId="{D24C2EE0-A6C7-43F9-9B75-AF549E7E0B31}" dt="2022-04-05T09:51:48.077" v="966" actId="478"/>
          <ac:spMkLst>
            <pc:docMk/>
            <pc:sldMk cId="3762725942" sldId="283"/>
            <ac:spMk id="7" creationId="{E7F99E27-20BE-4F9F-8E8F-84C69FC8B0F7}"/>
          </ac:spMkLst>
        </pc:spChg>
        <pc:spChg chg="del">
          <ac:chgData name="Shurupov Nikolai" userId="f7814f2b-3ef4-4615-94d1-38981c577a98" providerId="ADAL" clId="{D24C2EE0-A6C7-43F9-9B75-AF549E7E0B31}" dt="2022-04-05T09:51:48.077" v="966" actId="478"/>
          <ac:spMkLst>
            <pc:docMk/>
            <pc:sldMk cId="3762725942" sldId="283"/>
            <ac:spMk id="8" creationId="{559B2076-951B-43F4-90B4-A518A3F4C1F6}"/>
          </ac:spMkLst>
        </pc:spChg>
        <pc:spChg chg="del mod">
          <ac:chgData name="Shurupov Nikolai" userId="f7814f2b-3ef4-4615-94d1-38981c577a98" providerId="ADAL" clId="{D24C2EE0-A6C7-43F9-9B75-AF549E7E0B31}" dt="2022-04-05T09:51:48.077" v="966" actId="478"/>
          <ac:spMkLst>
            <pc:docMk/>
            <pc:sldMk cId="3762725942" sldId="283"/>
            <ac:spMk id="9" creationId="{921B8F28-9A44-422E-9CF6-EFB74B81A559}"/>
          </ac:spMkLst>
        </pc:spChg>
        <pc:spChg chg="del">
          <ac:chgData name="Shurupov Nikolai" userId="f7814f2b-3ef4-4615-94d1-38981c577a98" providerId="ADAL" clId="{D24C2EE0-A6C7-43F9-9B75-AF549E7E0B31}" dt="2022-04-05T09:51:48.077" v="966" actId="478"/>
          <ac:spMkLst>
            <pc:docMk/>
            <pc:sldMk cId="3762725942" sldId="283"/>
            <ac:spMk id="10" creationId="{612F307B-4F3A-4494-8DB7-965B5EDB5F08}"/>
          </ac:spMkLst>
        </pc:spChg>
        <pc:spChg chg="add mod">
          <ac:chgData name="Shurupov Nikolai" userId="f7814f2b-3ef4-4615-94d1-38981c577a98" providerId="ADAL" clId="{D24C2EE0-A6C7-43F9-9B75-AF549E7E0B31}" dt="2022-04-05T09:53:30.166" v="984"/>
          <ac:spMkLst>
            <pc:docMk/>
            <pc:sldMk cId="3762725942" sldId="283"/>
            <ac:spMk id="11" creationId="{A1E57444-E1C4-46A8-BC02-3619D791E9E9}"/>
          </ac:spMkLst>
        </pc:spChg>
        <pc:spChg chg="add mod">
          <ac:chgData name="Shurupov Nikolai" userId="f7814f2b-3ef4-4615-94d1-38981c577a98" providerId="ADAL" clId="{D24C2EE0-A6C7-43F9-9B75-AF549E7E0B31}" dt="2022-04-05T09:53:30.166" v="984"/>
          <ac:spMkLst>
            <pc:docMk/>
            <pc:sldMk cId="3762725942" sldId="283"/>
            <ac:spMk id="12" creationId="{823BB9DF-BB9A-4F42-BC6A-B73E634F0A0A}"/>
          </ac:spMkLst>
        </pc:spChg>
        <pc:spChg chg="add mod">
          <ac:chgData name="Shurupov Nikolai" userId="f7814f2b-3ef4-4615-94d1-38981c577a98" providerId="ADAL" clId="{D24C2EE0-A6C7-43F9-9B75-AF549E7E0B31}" dt="2022-04-05T09:53:30.166" v="984"/>
          <ac:spMkLst>
            <pc:docMk/>
            <pc:sldMk cId="3762725942" sldId="283"/>
            <ac:spMk id="13" creationId="{535ED86D-2965-48C4-9313-641252C80787}"/>
          </ac:spMkLst>
        </pc:spChg>
        <pc:spChg chg="add mod">
          <ac:chgData name="Shurupov Nikolai" userId="f7814f2b-3ef4-4615-94d1-38981c577a98" providerId="ADAL" clId="{D24C2EE0-A6C7-43F9-9B75-AF549E7E0B31}" dt="2022-04-05T09:53:30.166" v="984"/>
          <ac:spMkLst>
            <pc:docMk/>
            <pc:sldMk cId="3762725942" sldId="283"/>
            <ac:spMk id="14" creationId="{106DA3EB-E028-4A4C-B121-75ABCE6D2E8D}"/>
          </ac:spMkLst>
        </pc:spChg>
        <pc:spChg chg="add mod">
          <ac:chgData name="Shurupov Nikolai" userId="f7814f2b-3ef4-4615-94d1-38981c577a98" providerId="ADAL" clId="{D24C2EE0-A6C7-43F9-9B75-AF549E7E0B31}" dt="2022-04-05T09:53:30.166" v="984"/>
          <ac:spMkLst>
            <pc:docMk/>
            <pc:sldMk cId="3762725942" sldId="283"/>
            <ac:spMk id="15" creationId="{E91E3149-1B1B-4295-895D-D992358F7693}"/>
          </ac:spMkLst>
        </pc:spChg>
        <pc:spChg chg="add mod">
          <ac:chgData name="Shurupov Nikolai" userId="f7814f2b-3ef4-4615-94d1-38981c577a98" providerId="ADAL" clId="{D24C2EE0-A6C7-43F9-9B75-AF549E7E0B31}" dt="2022-04-05T09:53:30.166" v="984"/>
          <ac:spMkLst>
            <pc:docMk/>
            <pc:sldMk cId="3762725942" sldId="283"/>
            <ac:spMk id="16" creationId="{DA9663E3-188E-4FF4-B1CC-0B8116E1C9F8}"/>
          </ac:spMkLst>
        </pc:spChg>
      </pc:sldChg>
      <pc:sldChg chg="addSp delSp modSp mod">
        <pc:chgData name="Shurupov Nikolai" userId="f7814f2b-3ef4-4615-94d1-38981c577a98" providerId="ADAL" clId="{D24C2EE0-A6C7-43F9-9B75-AF549E7E0B31}" dt="2022-04-05T09:53:33.202" v="987"/>
        <pc:sldMkLst>
          <pc:docMk/>
          <pc:sldMk cId="757044189" sldId="284"/>
        </pc:sldMkLst>
        <pc:spChg chg="del">
          <ac:chgData name="Shurupov Nikolai" userId="f7814f2b-3ef4-4615-94d1-38981c577a98" providerId="ADAL" clId="{D24C2EE0-A6C7-43F9-9B75-AF549E7E0B31}" dt="2022-04-05T09:51:53.019" v="968" actId="478"/>
          <ac:spMkLst>
            <pc:docMk/>
            <pc:sldMk cId="757044189" sldId="284"/>
            <ac:spMk id="5" creationId="{44B1952E-91B6-4B3E-AF96-0E132500954A}"/>
          </ac:spMkLst>
        </pc:spChg>
        <pc:spChg chg="del">
          <ac:chgData name="Shurupov Nikolai" userId="f7814f2b-3ef4-4615-94d1-38981c577a98" providerId="ADAL" clId="{D24C2EE0-A6C7-43F9-9B75-AF549E7E0B31}" dt="2022-04-05T09:51:53.019" v="968" actId="478"/>
          <ac:spMkLst>
            <pc:docMk/>
            <pc:sldMk cId="757044189" sldId="284"/>
            <ac:spMk id="6" creationId="{7B29B4D2-DD4B-4234-8D61-EBFC574DD249}"/>
          </ac:spMkLst>
        </pc:spChg>
        <pc:spChg chg="del">
          <ac:chgData name="Shurupov Nikolai" userId="f7814f2b-3ef4-4615-94d1-38981c577a98" providerId="ADAL" clId="{D24C2EE0-A6C7-43F9-9B75-AF549E7E0B31}" dt="2022-04-05T09:51:53.019" v="968" actId="478"/>
          <ac:spMkLst>
            <pc:docMk/>
            <pc:sldMk cId="757044189" sldId="284"/>
            <ac:spMk id="8" creationId="{566CD829-0C4E-455A-8578-5B7DFABA5C5E}"/>
          </ac:spMkLst>
        </pc:spChg>
        <pc:spChg chg="del mod">
          <ac:chgData name="Shurupov Nikolai" userId="f7814f2b-3ef4-4615-94d1-38981c577a98" providerId="ADAL" clId="{D24C2EE0-A6C7-43F9-9B75-AF549E7E0B31}" dt="2022-04-05T09:51:53.019" v="968" actId="478"/>
          <ac:spMkLst>
            <pc:docMk/>
            <pc:sldMk cId="757044189" sldId="284"/>
            <ac:spMk id="9" creationId="{A23F82AE-F26E-4072-B33C-419603B3BE76}"/>
          </ac:spMkLst>
        </pc:spChg>
        <pc:spChg chg="del">
          <ac:chgData name="Shurupov Nikolai" userId="f7814f2b-3ef4-4615-94d1-38981c577a98" providerId="ADAL" clId="{D24C2EE0-A6C7-43F9-9B75-AF549E7E0B31}" dt="2022-04-05T09:51:53.019" v="968" actId="478"/>
          <ac:spMkLst>
            <pc:docMk/>
            <pc:sldMk cId="757044189" sldId="284"/>
            <ac:spMk id="10" creationId="{9AFF96B3-C480-4E46-898A-2CCA7CFF5777}"/>
          </ac:spMkLst>
        </pc:spChg>
        <pc:spChg chg="add mod">
          <ac:chgData name="Shurupov Nikolai" userId="f7814f2b-3ef4-4615-94d1-38981c577a98" providerId="ADAL" clId="{D24C2EE0-A6C7-43F9-9B75-AF549E7E0B31}" dt="2022-04-05T09:53:33.202" v="987"/>
          <ac:spMkLst>
            <pc:docMk/>
            <pc:sldMk cId="757044189" sldId="284"/>
            <ac:spMk id="11" creationId="{F9618E7C-54E5-4147-8B06-E50E2D562589}"/>
          </ac:spMkLst>
        </pc:spChg>
        <pc:spChg chg="add mod">
          <ac:chgData name="Shurupov Nikolai" userId="f7814f2b-3ef4-4615-94d1-38981c577a98" providerId="ADAL" clId="{D24C2EE0-A6C7-43F9-9B75-AF549E7E0B31}" dt="2022-04-05T09:53:33.202" v="987"/>
          <ac:spMkLst>
            <pc:docMk/>
            <pc:sldMk cId="757044189" sldId="284"/>
            <ac:spMk id="12" creationId="{058346D0-30C8-40F5-976C-E899D64AAC8C}"/>
          </ac:spMkLst>
        </pc:spChg>
        <pc:spChg chg="add mod">
          <ac:chgData name="Shurupov Nikolai" userId="f7814f2b-3ef4-4615-94d1-38981c577a98" providerId="ADAL" clId="{D24C2EE0-A6C7-43F9-9B75-AF549E7E0B31}" dt="2022-04-05T09:53:33.202" v="987"/>
          <ac:spMkLst>
            <pc:docMk/>
            <pc:sldMk cId="757044189" sldId="284"/>
            <ac:spMk id="13" creationId="{D1F2F2E9-29D6-4DB2-9126-3EA26521F87F}"/>
          </ac:spMkLst>
        </pc:spChg>
        <pc:spChg chg="add mod">
          <ac:chgData name="Shurupov Nikolai" userId="f7814f2b-3ef4-4615-94d1-38981c577a98" providerId="ADAL" clId="{D24C2EE0-A6C7-43F9-9B75-AF549E7E0B31}" dt="2022-04-05T09:53:33.202" v="987"/>
          <ac:spMkLst>
            <pc:docMk/>
            <pc:sldMk cId="757044189" sldId="284"/>
            <ac:spMk id="14" creationId="{14B0CF31-BE49-4E5E-A449-348B446593B5}"/>
          </ac:spMkLst>
        </pc:spChg>
        <pc:spChg chg="add mod">
          <ac:chgData name="Shurupov Nikolai" userId="f7814f2b-3ef4-4615-94d1-38981c577a98" providerId="ADAL" clId="{D24C2EE0-A6C7-43F9-9B75-AF549E7E0B31}" dt="2022-04-05T09:53:33.202" v="987"/>
          <ac:spMkLst>
            <pc:docMk/>
            <pc:sldMk cId="757044189" sldId="284"/>
            <ac:spMk id="15" creationId="{8500CD65-2D68-497E-9584-1634D219E9E0}"/>
          </ac:spMkLst>
        </pc:spChg>
        <pc:spChg chg="add mod">
          <ac:chgData name="Shurupov Nikolai" userId="f7814f2b-3ef4-4615-94d1-38981c577a98" providerId="ADAL" clId="{D24C2EE0-A6C7-43F9-9B75-AF549E7E0B31}" dt="2022-04-05T09:53:33.202" v="987"/>
          <ac:spMkLst>
            <pc:docMk/>
            <pc:sldMk cId="757044189" sldId="284"/>
            <ac:spMk id="16" creationId="{AB244291-CC8E-46BA-89C0-1DC9274357E3}"/>
          </ac:spMkLst>
        </pc:spChg>
      </pc:sldChg>
      <pc:sldChg chg="addSp delSp modSp mod">
        <pc:chgData name="Shurupov Nikolai" userId="f7814f2b-3ef4-4615-94d1-38981c577a98" providerId="ADAL" clId="{D24C2EE0-A6C7-43F9-9B75-AF549E7E0B31}" dt="2022-04-05T09:53:35.493" v="989"/>
        <pc:sldMkLst>
          <pc:docMk/>
          <pc:sldMk cId="646320464" sldId="285"/>
        </pc:sldMkLst>
        <pc:spChg chg="del">
          <ac:chgData name="Shurupov Nikolai" userId="f7814f2b-3ef4-4615-94d1-38981c577a98" providerId="ADAL" clId="{D24C2EE0-A6C7-43F9-9B75-AF549E7E0B31}" dt="2022-04-05T09:51:56.033" v="969" actId="478"/>
          <ac:spMkLst>
            <pc:docMk/>
            <pc:sldMk cId="646320464" sldId="285"/>
            <ac:spMk id="5" creationId="{81BEEA06-F003-41C7-8E36-ABDD1FCC016E}"/>
          </ac:spMkLst>
        </pc:spChg>
        <pc:spChg chg="del">
          <ac:chgData name="Shurupov Nikolai" userId="f7814f2b-3ef4-4615-94d1-38981c577a98" providerId="ADAL" clId="{D24C2EE0-A6C7-43F9-9B75-AF549E7E0B31}" dt="2022-04-05T09:51:56.033" v="969" actId="478"/>
          <ac:spMkLst>
            <pc:docMk/>
            <pc:sldMk cId="646320464" sldId="285"/>
            <ac:spMk id="7" creationId="{7754DDE9-4886-46D8-B98A-D28326BF2654}"/>
          </ac:spMkLst>
        </pc:spChg>
        <pc:spChg chg="del">
          <ac:chgData name="Shurupov Nikolai" userId="f7814f2b-3ef4-4615-94d1-38981c577a98" providerId="ADAL" clId="{D24C2EE0-A6C7-43F9-9B75-AF549E7E0B31}" dt="2022-04-05T09:51:56.033" v="969" actId="478"/>
          <ac:spMkLst>
            <pc:docMk/>
            <pc:sldMk cId="646320464" sldId="285"/>
            <ac:spMk id="8" creationId="{6BE5E707-3CB6-4AF8-89D8-9F272B87AC6E}"/>
          </ac:spMkLst>
        </pc:spChg>
        <pc:spChg chg="del mod">
          <ac:chgData name="Shurupov Nikolai" userId="f7814f2b-3ef4-4615-94d1-38981c577a98" providerId="ADAL" clId="{D24C2EE0-A6C7-43F9-9B75-AF549E7E0B31}" dt="2022-04-05T09:51:56.033" v="969" actId="478"/>
          <ac:spMkLst>
            <pc:docMk/>
            <pc:sldMk cId="646320464" sldId="285"/>
            <ac:spMk id="9" creationId="{69575AAE-1FF1-4692-9CF2-D97CC6F564E2}"/>
          </ac:spMkLst>
        </pc:spChg>
        <pc:spChg chg="del">
          <ac:chgData name="Shurupov Nikolai" userId="f7814f2b-3ef4-4615-94d1-38981c577a98" providerId="ADAL" clId="{D24C2EE0-A6C7-43F9-9B75-AF549E7E0B31}" dt="2022-04-05T09:51:56.033" v="969" actId="478"/>
          <ac:spMkLst>
            <pc:docMk/>
            <pc:sldMk cId="646320464" sldId="285"/>
            <ac:spMk id="10" creationId="{434186D3-6FCF-4E88-9CD6-8A36B303EA42}"/>
          </ac:spMkLst>
        </pc:spChg>
        <pc:spChg chg="add mod">
          <ac:chgData name="Shurupov Nikolai" userId="f7814f2b-3ef4-4615-94d1-38981c577a98" providerId="ADAL" clId="{D24C2EE0-A6C7-43F9-9B75-AF549E7E0B31}" dt="2022-04-05T09:53:35.493" v="989"/>
          <ac:spMkLst>
            <pc:docMk/>
            <pc:sldMk cId="646320464" sldId="285"/>
            <ac:spMk id="11" creationId="{CAF23F99-3C28-45F9-ACB0-5BF4BEF35E4E}"/>
          </ac:spMkLst>
        </pc:spChg>
        <pc:spChg chg="add mod">
          <ac:chgData name="Shurupov Nikolai" userId="f7814f2b-3ef4-4615-94d1-38981c577a98" providerId="ADAL" clId="{D24C2EE0-A6C7-43F9-9B75-AF549E7E0B31}" dt="2022-04-05T09:53:35.493" v="989"/>
          <ac:spMkLst>
            <pc:docMk/>
            <pc:sldMk cId="646320464" sldId="285"/>
            <ac:spMk id="12" creationId="{60660003-C3C4-4E2B-991A-1F786A438C83}"/>
          </ac:spMkLst>
        </pc:spChg>
        <pc:spChg chg="add mod">
          <ac:chgData name="Shurupov Nikolai" userId="f7814f2b-3ef4-4615-94d1-38981c577a98" providerId="ADAL" clId="{D24C2EE0-A6C7-43F9-9B75-AF549E7E0B31}" dt="2022-04-05T09:53:35.493" v="989"/>
          <ac:spMkLst>
            <pc:docMk/>
            <pc:sldMk cId="646320464" sldId="285"/>
            <ac:spMk id="13" creationId="{686C56D4-7AB0-4A42-A157-126D378C59DA}"/>
          </ac:spMkLst>
        </pc:spChg>
        <pc:spChg chg="add mod">
          <ac:chgData name="Shurupov Nikolai" userId="f7814f2b-3ef4-4615-94d1-38981c577a98" providerId="ADAL" clId="{D24C2EE0-A6C7-43F9-9B75-AF549E7E0B31}" dt="2022-04-05T09:53:35.493" v="989"/>
          <ac:spMkLst>
            <pc:docMk/>
            <pc:sldMk cId="646320464" sldId="285"/>
            <ac:spMk id="14" creationId="{B0942FF0-82B3-4963-B89E-834C59CAA6A6}"/>
          </ac:spMkLst>
        </pc:spChg>
        <pc:spChg chg="add mod">
          <ac:chgData name="Shurupov Nikolai" userId="f7814f2b-3ef4-4615-94d1-38981c577a98" providerId="ADAL" clId="{D24C2EE0-A6C7-43F9-9B75-AF549E7E0B31}" dt="2022-04-05T09:53:35.493" v="989"/>
          <ac:spMkLst>
            <pc:docMk/>
            <pc:sldMk cId="646320464" sldId="285"/>
            <ac:spMk id="15" creationId="{4FC7FF04-5664-42DD-899D-C6A822F73F61}"/>
          </ac:spMkLst>
        </pc:spChg>
        <pc:spChg chg="add mod">
          <ac:chgData name="Shurupov Nikolai" userId="f7814f2b-3ef4-4615-94d1-38981c577a98" providerId="ADAL" clId="{D24C2EE0-A6C7-43F9-9B75-AF549E7E0B31}" dt="2022-04-05T09:53:35.493" v="989"/>
          <ac:spMkLst>
            <pc:docMk/>
            <pc:sldMk cId="646320464" sldId="285"/>
            <ac:spMk id="16" creationId="{2DB934C7-AC94-4CF6-AF8B-A15C89968E57}"/>
          </ac:spMkLst>
        </pc:spChg>
      </pc:sldChg>
      <pc:sldChg chg="addSp delSp modSp mod">
        <pc:chgData name="Shurupov Nikolai" userId="f7814f2b-3ef4-4615-94d1-38981c577a98" providerId="ADAL" clId="{D24C2EE0-A6C7-43F9-9B75-AF549E7E0B31}" dt="2022-04-05T09:53:34.861" v="988"/>
        <pc:sldMkLst>
          <pc:docMk/>
          <pc:sldMk cId="3887235105" sldId="286"/>
        </pc:sldMkLst>
        <pc:spChg chg="del">
          <ac:chgData name="Shurupov Nikolai" userId="f7814f2b-3ef4-4615-94d1-38981c577a98" providerId="ADAL" clId="{D24C2EE0-A6C7-43F9-9B75-AF549E7E0B31}" dt="2022-04-05T09:52:04.230" v="970" actId="478"/>
          <ac:spMkLst>
            <pc:docMk/>
            <pc:sldMk cId="3887235105" sldId="286"/>
            <ac:spMk id="5" creationId="{A4968A30-F2CD-4BD8-AE15-5517E6165CE6}"/>
          </ac:spMkLst>
        </pc:spChg>
        <pc:spChg chg="del">
          <ac:chgData name="Shurupov Nikolai" userId="f7814f2b-3ef4-4615-94d1-38981c577a98" providerId="ADAL" clId="{D24C2EE0-A6C7-43F9-9B75-AF549E7E0B31}" dt="2022-04-05T09:52:04.230" v="970" actId="478"/>
          <ac:spMkLst>
            <pc:docMk/>
            <pc:sldMk cId="3887235105" sldId="286"/>
            <ac:spMk id="6" creationId="{6DAE91C1-447B-4596-B6F5-8E686C82E21B}"/>
          </ac:spMkLst>
        </pc:spChg>
        <pc:spChg chg="del">
          <ac:chgData name="Shurupov Nikolai" userId="f7814f2b-3ef4-4615-94d1-38981c577a98" providerId="ADAL" clId="{D24C2EE0-A6C7-43F9-9B75-AF549E7E0B31}" dt="2022-04-05T09:52:04.230" v="970" actId="478"/>
          <ac:spMkLst>
            <pc:docMk/>
            <pc:sldMk cId="3887235105" sldId="286"/>
            <ac:spMk id="7" creationId="{F1775039-F576-44E0-A32C-A38C2AACD220}"/>
          </ac:spMkLst>
        </pc:spChg>
        <pc:spChg chg="del mod">
          <ac:chgData name="Shurupov Nikolai" userId="f7814f2b-3ef4-4615-94d1-38981c577a98" providerId="ADAL" clId="{D24C2EE0-A6C7-43F9-9B75-AF549E7E0B31}" dt="2022-04-05T09:52:04.230" v="970" actId="478"/>
          <ac:spMkLst>
            <pc:docMk/>
            <pc:sldMk cId="3887235105" sldId="286"/>
            <ac:spMk id="8" creationId="{8C2F2CCA-A5E6-4222-9E2E-D559A578C5C1}"/>
          </ac:spMkLst>
        </pc:spChg>
        <pc:spChg chg="del">
          <ac:chgData name="Shurupov Nikolai" userId="f7814f2b-3ef4-4615-94d1-38981c577a98" providerId="ADAL" clId="{D24C2EE0-A6C7-43F9-9B75-AF549E7E0B31}" dt="2022-04-05T09:52:04.230" v="970" actId="478"/>
          <ac:spMkLst>
            <pc:docMk/>
            <pc:sldMk cId="3887235105" sldId="286"/>
            <ac:spMk id="9" creationId="{3C48162B-DF24-4495-A7EF-03EBBA12B8CA}"/>
          </ac:spMkLst>
        </pc:spChg>
        <pc:spChg chg="add mod">
          <ac:chgData name="Shurupov Nikolai" userId="f7814f2b-3ef4-4615-94d1-38981c577a98" providerId="ADAL" clId="{D24C2EE0-A6C7-43F9-9B75-AF549E7E0B31}" dt="2022-04-05T09:53:34.861" v="988"/>
          <ac:spMkLst>
            <pc:docMk/>
            <pc:sldMk cId="3887235105" sldId="286"/>
            <ac:spMk id="10" creationId="{59FAF566-8CCF-404A-806E-7A1CE52BE466}"/>
          </ac:spMkLst>
        </pc:spChg>
        <pc:spChg chg="add mod">
          <ac:chgData name="Shurupov Nikolai" userId="f7814f2b-3ef4-4615-94d1-38981c577a98" providerId="ADAL" clId="{D24C2EE0-A6C7-43F9-9B75-AF549E7E0B31}" dt="2022-04-05T09:53:34.861" v="988"/>
          <ac:spMkLst>
            <pc:docMk/>
            <pc:sldMk cId="3887235105" sldId="286"/>
            <ac:spMk id="11" creationId="{3149330D-4739-4754-8EF7-8954E4601492}"/>
          </ac:spMkLst>
        </pc:spChg>
        <pc:spChg chg="add mod">
          <ac:chgData name="Shurupov Nikolai" userId="f7814f2b-3ef4-4615-94d1-38981c577a98" providerId="ADAL" clId="{D24C2EE0-A6C7-43F9-9B75-AF549E7E0B31}" dt="2022-04-05T09:53:34.861" v="988"/>
          <ac:spMkLst>
            <pc:docMk/>
            <pc:sldMk cId="3887235105" sldId="286"/>
            <ac:spMk id="12" creationId="{F3E4AE63-5D27-44BC-ABD4-C14A8D2A2217}"/>
          </ac:spMkLst>
        </pc:spChg>
        <pc:spChg chg="add mod">
          <ac:chgData name="Shurupov Nikolai" userId="f7814f2b-3ef4-4615-94d1-38981c577a98" providerId="ADAL" clId="{D24C2EE0-A6C7-43F9-9B75-AF549E7E0B31}" dt="2022-04-05T09:53:34.861" v="988"/>
          <ac:spMkLst>
            <pc:docMk/>
            <pc:sldMk cId="3887235105" sldId="286"/>
            <ac:spMk id="13" creationId="{A52E54E7-1AB1-4CD2-AB97-F2C5A4C78E20}"/>
          </ac:spMkLst>
        </pc:spChg>
        <pc:spChg chg="add mod">
          <ac:chgData name="Shurupov Nikolai" userId="f7814f2b-3ef4-4615-94d1-38981c577a98" providerId="ADAL" clId="{D24C2EE0-A6C7-43F9-9B75-AF549E7E0B31}" dt="2022-04-05T09:53:34.861" v="988"/>
          <ac:spMkLst>
            <pc:docMk/>
            <pc:sldMk cId="3887235105" sldId="286"/>
            <ac:spMk id="14" creationId="{AB082C4F-E693-46E8-BAC0-F65AF284D3DB}"/>
          </ac:spMkLst>
        </pc:spChg>
        <pc:spChg chg="add mod">
          <ac:chgData name="Shurupov Nikolai" userId="f7814f2b-3ef4-4615-94d1-38981c577a98" providerId="ADAL" clId="{D24C2EE0-A6C7-43F9-9B75-AF549E7E0B31}" dt="2022-04-05T09:53:34.861" v="988"/>
          <ac:spMkLst>
            <pc:docMk/>
            <pc:sldMk cId="3887235105" sldId="286"/>
            <ac:spMk id="15" creationId="{59813C17-FE76-46C4-928B-0B27C303325A}"/>
          </ac:spMkLst>
        </pc:spChg>
      </pc:sldChg>
      <pc:sldChg chg="addSp delSp modSp mod">
        <pc:chgData name="Shurupov Nikolai" userId="f7814f2b-3ef4-4615-94d1-38981c577a98" providerId="ADAL" clId="{D24C2EE0-A6C7-43F9-9B75-AF549E7E0B31}" dt="2022-04-05T09:53:38.047" v="990"/>
        <pc:sldMkLst>
          <pc:docMk/>
          <pc:sldMk cId="486376687" sldId="287"/>
        </pc:sldMkLst>
        <pc:spChg chg="del">
          <ac:chgData name="Shurupov Nikolai" userId="f7814f2b-3ef4-4615-94d1-38981c577a98" providerId="ADAL" clId="{D24C2EE0-A6C7-43F9-9B75-AF549E7E0B31}" dt="2022-04-05T09:52:08.206" v="971" actId="478"/>
          <ac:spMkLst>
            <pc:docMk/>
            <pc:sldMk cId="486376687" sldId="287"/>
            <ac:spMk id="6" creationId="{A9E5C34E-20F4-48B7-9FBD-6F9352A3BB07}"/>
          </ac:spMkLst>
        </pc:spChg>
        <pc:spChg chg="del">
          <ac:chgData name="Shurupov Nikolai" userId="f7814f2b-3ef4-4615-94d1-38981c577a98" providerId="ADAL" clId="{D24C2EE0-A6C7-43F9-9B75-AF549E7E0B31}" dt="2022-04-05T09:52:08.206" v="971" actId="478"/>
          <ac:spMkLst>
            <pc:docMk/>
            <pc:sldMk cId="486376687" sldId="287"/>
            <ac:spMk id="7" creationId="{A6FEBA40-49CE-487F-951C-03077680C49D}"/>
          </ac:spMkLst>
        </pc:spChg>
        <pc:spChg chg="del">
          <ac:chgData name="Shurupov Nikolai" userId="f7814f2b-3ef4-4615-94d1-38981c577a98" providerId="ADAL" clId="{D24C2EE0-A6C7-43F9-9B75-AF549E7E0B31}" dt="2022-04-05T09:52:08.206" v="971" actId="478"/>
          <ac:spMkLst>
            <pc:docMk/>
            <pc:sldMk cId="486376687" sldId="287"/>
            <ac:spMk id="8" creationId="{2259A243-84E1-4CA7-9FCD-C72365AF102B}"/>
          </ac:spMkLst>
        </pc:spChg>
        <pc:spChg chg="del mod">
          <ac:chgData name="Shurupov Nikolai" userId="f7814f2b-3ef4-4615-94d1-38981c577a98" providerId="ADAL" clId="{D24C2EE0-A6C7-43F9-9B75-AF549E7E0B31}" dt="2022-04-05T09:52:08.206" v="971" actId="478"/>
          <ac:spMkLst>
            <pc:docMk/>
            <pc:sldMk cId="486376687" sldId="287"/>
            <ac:spMk id="9" creationId="{B550F448-2122-4B35-B858-4A30D0881668}"/>
          </ac:spMkLst>
        </pc:spChg>
        <pc:spChg chg="del">
          <ac:chgData name="Shurupov Nikolai" userId="f7814f2b-3ef4-4615-94d1-38981c577a98" providerId="ADAL" clId="{D24C2EE0-A6C7-43F9-9B75-AF549E7E0B31}" dt="2022-04-05T09:52:08.206" v="971" actId="478"/>
          <ac:spMkLst>
            <pc:docMk/>
            <pc:sldMk cId="486376687" sldId="287"/>
            <ac:spMk id="10" creationId="{80F420C9-7E6B-46A0-837D-E4746DC31A55}"/>
          </ac:spMkLst>
        </pc:spChg>
        <pc:spChg chg="add mod">
          <ac:chgData name="Shurupov Nikolai" userId="f7814f2b-3ef4-4615-94d1-38981c577a98" providerId="ADAL" clId="{D24C2EE0-A6C7-43F9-9B75-AF549E7E0B31}" dt="2022-04-05T09:53:38.047" v="990"/>
          <ac:spMkLst>
            <pc:docMk/>
            <pc:sldMk cId="486376687" sldId="287"/>
            <ac:spMk id="11" creationId="{9CEDA981-A38D-4404-A8B0-F9FFA403A52D}"/>
          </ac:spMkLst>
        </pc:spChg>
        <pc:spChg chg="add mod">
          <ac:chgData name="Shurupov Nikolai" userId="f7814f2b-3ef4-4615-94d1-38981c577a98" providerId="ADAL" clId="{D24C2EE0-A6C7-43F9-9B75-AF549E7E0B31}" dt="2022-04-05T09:53:38.047" v="990"/>
          <ac:spMkLst>
            <pc:docMk/>
            <pc:sldMk cId="486376687" sldId="287"/>
            <ac:spMk id="12" creationId="{511BBEE9-7643-4D47-9289-1041FCA53689}"/>
          </ac:spMkLst>
        </pc:spChg>
        <pc:spChg chg="add mod">
          <ac:chgData name="Shurupov Nikolai" userId="f7814f2b-3ef4-4615-94d1-38981c577a98" providerId="ADAL" clId="{D24C2EE0-A6C7-43F9-9B75-AF549E7E0B31}" dt="2022-04-05T09:53:38.047" v="990"/>
          <ac:spMkLst>
            <pc:docMk/>
            <pc:sldMk cId="486376687" sldId="287"/>
            <ac:spMk id="13" creationId="{56A98CFF-5E80-4D50-9386-C6C271FBFFE1}"/>
          </ac:spMkLst>
        </pc:spChg>
        <pc:spChg chg="add mod">
          <ac:chgData name="Shurupov Nikolai" userId="f7814f2b-3ef4-4615-94d1-38981c577a98" providerId="ADAL" clId="{D24C2EE0-A6C7-43F9-9B75-AF549E7E0B31}" dt="2022-04-05T09:53:38.047" v="990"/>
          <ac:spMkLst>
            <pc:docMk/>
            <pc:sldMk cId="486376687" sldId="287"/>
            <ac:spMk id="14" creationId="{197E7D56-4FCA-4F04-A928-C3A7C36B109E}"/>
          </ac:spMkLst>
        </pc:spChg>
        <pc:spChg chg="add mod">
          <ac:chgData name="Shurupov Nikolai" userId="f7814f2b-3ef4-4615-94d1-38981c577a98" providerId="ADAL" clId="{D24C2EE0-A6C7-43F9-9B75-AF549E7E0B31}" dt="2022-04-05T09:53:38.047" v="990"/>
          <ac:spMkLst>
            <pc:docMk/>
            <pc:sldMk cId="486376687" sldId="287"/>
            <ac:spMk id="15" creationId="{12C9F342-EF98-4A74-A856-536D2ED18DAA}"/>
          </ac:spMkLst>
        </pc:spChg>
        <pc:spChg chg="add mod">
          <ac:chgData name="Shurupov Nikolai" userId="f7814f2b-3ef4-4615-94d1-38981c577a98" providerId="ADAL" clId="{D24C2EE0-A6C7-43F9-9B75-AF549E7E0B31}" dt="2022-04-05T09:53:38.047" v="990"/>
          <ac:spMkLst>
            <pc:docMk/>
            <pc:sldMk cId="486376687" sldId="287"/>
            <ac:spMk id="16" creationId="{E18F1065-8ED9-4296-90C5-4DB92E1B65F9}"/>
          </ac:spMkLst>
        </pc:spChg>
      </pc:sldChg>
      <pc:sldChg chg="addSp delSp modSp mod">
        <pc:chgData name="Shurupov Nikolai" userId="f7814f2b-3ef4-4615-94d1-38981c577a98" providerId="ADAL" clId="{D24C2EE0-A6C7-43F9-9B75-AF549E7E0B31}" dt="2022-04-05T09:53:38.670" v="991"/>
        <pc:sldMkLst>
          <pc:docMk/>
          <pc:sldMk cId="654474837" sldId="288"/>
        </pc:sldMkLst>
        <pc:spChg chg="del">
          <ac:chgData name="Shurupov Nikolai" userId="f7814f2b-3ef4-4615-94d1-38981c577a98" providerId="ADAL" clId="{D24C2EE0-A6C7-43F9-9B75-AF549E7E0B31}" dt="2022-04-05T09:52:10.330" v="972" actId="478"/>
          <ac:spMkLst>
            <pc:docMk/>
            <pc:sldMk cId="654474837" sldId="288"/>
            <ac:spMk id="5" creationId="{921EBAF3-2304-4C4F-8C39-EB9520CA83E2}"/>
          </ac:spMkLst>
        </pc:spChg>
        <pc:spChg chg="del">
          <ac:chgData name="Shurupov Nikolai" userId="f7814f2b-3ef4-4615-94d1-38981c577a98" providerId="ADAL" clId="{D24C2EE0-A6C7-43F9-9B75-AF549E7E0B31}" dt="2022-04-05T09:52:12.266" v="973" actId="478"/>
          <ac:spMkLst>
            <pc:docMk/>
            <pc:sldMk cId="654474837" sldId="288"/>
            <ac:spMk id="7" creationId="{BFC8B927-B65A-427F-A60F-D944464FB206}"/>
          </ac:spMkLst>
        </pc:spChg>
        <pc:spChg chg="del">
          <ac:chgData name="Shurupov Nikolai" userId="f7814f2b-3ef4-4615-94d1-38981c577a98" providerId="ADAL" clId="{D24C2EE0-A6C7-43F9-9B75-AF549E7E0B31}" dt="2022-04-05T09:52:10.330" v="972" actId="478"/>
          <ac:spMkLst>
            <pc:docMk/>
            <pc:sldMk cId="654474837" sldId="288"/>
            <ac:spMk id="8" creationId="{404D94A6-AEA8-4497-A1E1-441EA9878CB8}"/>
          </ac:spMkLst>
        </pc:spChg>
        <pc:spChg chg="del mod">
          <ac:chgData name="Shurupov Nikolai" userId="f7814f2b-3ef4-4615-94d1-38981c577a98" providerId="ADAL" clId="{D24C2EE0-A6C7-43F9-9B75-AF549E7E0B31}" dt="2022-04-05T09:52:10.330" v="972" actId="478"/>
          <ac:spMkLst>
            <pc:docMk/>
            <pc:sldMk cId="654474837" sldId="288"/>
            <ac:spMk id="9" creationId="{F2BB5FBA-E143-432A-B0AA-ED9D608FE8A6}"/>
          </ac:spMkLst>
        </pc:spChg>
        <pc:spChg chg="del">
          <ac:chgData name="Shurupov Nikolai" userId="f7814f2b-3ef4-4615-94d1-38981c577a98" providerId="ADAL" clId="{D24C2EE0-A6C7-43F9-9B75-AF549E7E0B31}" dt="2022-04-05T09:52:10.330" v="972" actId="478"/>
          <ac:spMkLst>
            <pc:docMk/>
            <pc:sldMk cId="654474837" sldId="288"/>
            <ac:spMk id="10" creationId="{B1883B44-FEAA-44FA-88C2-F074B611019A}"/>
          </ac:spMkLst>
        </pc:spChg>
        <pc:spChg chg="add mod">
          <ac:chgData name="Shurupov Nikolai" userId="f7814f2b-3ef4-4615-94d1-38981c577a98" providerId="ADAL" clId="{D24C2EE0-A6C7-43F9-9B75-AF549E7E0B31}" dt="2022-04-05T09:53:38.670" v="991"/>
          <ac:spMkLst>
            <pc:docMk/>
            <pc:sldMk cId="654474837" sldId="288"/>
            <ac:spMk id="11" creationId="{884ECE59-4BDD-4448-BE03-407B57B13B96}"/>
          </ac:spMkLst>
        </pc:spChg>
        <pc:spChg chg="add mod">
          <ac:chgData name="Shurupov Nikolai" userId="f7814f2b-3ef4-4615-94d1-38981c577a98" providerId="ADAL" clId="{D24C2EE0-A6C7-43F9-9B75-AF549E7E0B31}" dt="2022-04-05T09:53:38.670" v="991"/>
          <ac:spMkLst>
            <pc:docMk/>
            <pc:sldMk cId="654474837" sldId="288"/>
            <ac:spMk id="12" creationId="{C13F9331-5539-45B9-A6A8-0809EEF7F205}"/>
          </ac:spMkLst>
        </pc:spChg>
        <pc:spChg chg="add mod">
          <ac:chgData name="Shurupov Nikolai" userId="f7814f2b-3ef4-4615-94d1-38981c577a98" providerId="ADAL" clId="{D24C2EE0-A6C7-43F9-9B75-AF549E7E0B31}" dt="2022-04-05T09:53:38.670" v="991"/>
          <ac:spMkLst>
            <pc:docMk/>
            <pc:sldMk cId="654474837" sldId="288"/>
            <ac:spMk id="13" creationId="{44BB5C7A-2BED-4324-8458-B96FAE144136}"/>
          </ac:spMkLst>
        </pc:spChg>
        <pc:spChg chg="add mod">
          <ac:chgData name="Shurupov Nikolai" userId="f7814f2b-3ef4-4615-94d1-38981c577a98" providerId="ADAL" clId="{D24C2EE0-A6C7-43F9-9B75-AF549E7E0B31}" dt="2022-04-05T09:53:38.670" v="991"/>
          <ac:spMkLst>
            <pc:docMk/>
            <pc:sldMk cId="654474837" sldId="288"/>
            <ac:spMk id="14" creationId="{85613540-F793-48B4-8D65-D6A34B522005}"/>
          </ac:spMkLst>
        </pc:spChg>
        <pc:spChg chg="add mod">
          <ac:chgData name="Shurupov Nikolai" userId="f7814f2b-3ef4-4615-94d1-38981c577a98" providerId="ADAL" clId="{D24C2EE0-A6C7-43F9-9B75-AF549E7E0B31}" dt="2022-04-05T09:53:38.670" v="991"/>
          <ac:spMkLst>
            <pc:docMk/>
            <pc:sldMk cId="654474837" sldId="288"/>
            <ac:spMk id="15" creationId="{F63AB950-CA32-4AFC-A7D4-B5123A264E18}"/>
          </ac:spMkLst>
        </pc:spChg>
        <pc:spChg chg="add mod">
          <ac:chgData name="Shurupov Nikolai" userId="f7814f2b-3ef4-4615-94d1-38981c577a98" providerId="ADAL" clId="{D24C2EE0-A6C7-43F9-9B75-AF549E7E0B31}" dt="2022-04-05T09:53:38.670" v="991"/>
          <ac:spMkLst>
            <pc:docMk/>
            <pc:sldMk cId="654474837" sldId="288"/>
            <ac:spMk id="16" creationId="{BCCB09A4-8543-4EB3-BAD9-EF099F0F920C}"/>
          </ac:spMkLst>
        </pc:spChg>
      </pc:sldChg>
      <pc:sldChg chg="addSp delSp modSp mod">
        <pc:chgData name="Shurupov Nikolai" userId="f7814f2b-3ef4-4615-94d1-38981c577a98" providerId="ADAL" clId="{D24C2EE0-A6C7-43F9-9B75-AF549E7E0B31}" dt="2022-04-05T09:53:42.874" v="995"/>
        <pc:sldMkLst>
          <pc:docMk/>
          <pc:sldMk cId="4061102735" sldId="289"/>
        </pc:sldMkLst>
        <pc:spChg chg="del">
          <ac:chgData name="Shurupov Nikolai" userId="f7814f2b-3ef4-4615-94d1-38981c577a98" providerId="ADAL" clId="{D24C2EE0-A6C7-43F9-9B75-AF549E7E0B31}" dt="2022-04-05T09:52:16.493" v="974" actId="478"/>
          <ac:spMkLst>
            <pc:docMk/>
            <pc:sldMk cId="4061102735" sldId="289"/>
            <ac:spMk id="6" creationId="{E8FA371A-EC08-4C44-92CE-4D25E4903EA4}"/>
          </ac:spMkLst>
        </pc:spChg>
        <pc:spChg chg="del">
          <ac:chgData name="Shurupov Nikolai" userId="f7814f2b-3ef4-4615-94d1-38981c577a98" providerId="ADAL" clId="{D24C2EE0-A6C7-43F9-9B75-AF549E7E0B31}" dt="2022-04-05T09:52:16.493" v="974" actId="478"/>
          <ac:spMkLst>
            <pc:docMk/>
            <pc:sldMk cId="4061102735" sldId="289"/>
            <ac:spMk id="7" creationId="{F72A9048-50B3-456C-A7E6-FE95E71BD237}"/>
          </ac:spMkLst>
        </pc:spChg>
        <pc:spChg chg="del">
          <ac:chgData name="Shurupov Nikolai" userId="f7814f2b-3ef4-4615-94d1-38981c577a98" providerId="ADAL" clId="{D24C2EE0-A6C7-43F9-9B75-AF549E7E0B31}" dt="2022-04-05T09:52:16.493" v="974" actId="478"/>
          <ac:spMkLst>
            <pc:docMk/>
            <pc:sldMk cId="4061102735" sldId="289"/>
            <ac:spMk id="8" creationId="{F1428ABB-8F36-4E7D-9B15-D462C617EA33}"/>
          </ac:spMkLst>
        </pc:spChg>
        <pc:spChg chg="del mod">
          <ac:chgData name="Shurupov Nikolai" userId="f7814f2b-3ef4-4615-94d1-38981c577a98" providerId="ADAL" clId="{D24C2EE0-A6C7-43F9-9B75-AF549E7E0B31}" dt="2022-04-05T09:52:16.493" v="974" actId="478"/>
          <ac:spMkLst>
            <pc:docMk/>
            <pc:sldMk cId="4061102735" sldId="289"/>
            <ac:spMk id="9" creationId="{5BC83C6E-7034-4A6A-A8AB-1A8C1DFA16E7}"/>
          </ac:spMkLst>
        </pc:spChg>
        <pc:spChg chg="del">
          <ac:chgData name="Shurupov Nikolai" userId="f7814f2b-3ef4-4615-94d1-38981c577a98" providerId="ADAL" clId="{D24C2EE0-A6C7-43F9-9B75-AF549E7E0B31}" dt="2022-04-05T09:53:42.727" v="994" actId="478"/>
          <ac:spMkLst>
            <pc:docMk/>
            <pc:sldMk cId="4061102735" sldId="289"/>
            <ac:spMk id="10" creationId="{04FA444B-EA4F-4F73-B8F0-4B706DD875D8}"/>
          </ac:spMkLst>
        </pc:spChg>
        <pc:spChg chg="add del mod">
          <ac:chgData name="Shurupov Nikolai" userId="f7814f2b-3ef4-4615-94d1-38981c577a98" providerId="ADAL" clId="{D24C2EE0-A6C7-43F9-9B75-AF549E7E0B31}" dt="2022-04-05T09:53:40.653" v="993"/>
          <ac:spMkLst>
            <pc:docMk/>
            <pc:sldMk cId="4061102735" sldId="289"/>
            <ac:spMk id="11" creationId="{BE802169-DB9F-481A-AAD3-71FED6080428}"/>
          </ac:spMkLst>
        </pc:spChg>
        <pc:spChg chg="add del mod">
          <ac:chgData name="Shurupov Nikolai" userId="f7814f2b-3ef4-4615-94d1-38981c577a98" providerId="ADAL" clId="{D24C2EE0-A6C7-43F9-9B75-AF549E7E0B31}" dt="2022-04-05T09:53:40.653" v="993"/>
          <ac:spMkLst>
            <pc:docMk/>
            <pc:sldMk cId="4061102735" sldId="289"/>
            <ac:spMk id="12" creationId="{A3ADD908-8F69-4196-ACC0-01EFDB1E3BA5}"/>
          </ac:spMkLst>
        </pc:spChg>
        <pc:spChg chg="add del mod">
          <ac:chgData name="Shurupov Nikolai" userId="f7814f2b-3ef4-4615-94d1-38981c577a98" providerId="ADAL" clId="{D24C2EE0-A6C7-43F9-9B75-AF549E7E0B31}" dt="2022-04-05T09:53:40.653" v="993"/>
          <ac:spMkLst>
            <pc:docMk/>
            <pc:sldMk cId="4061102735" sldId="289"/>
            <ac:spMk id="13" creationId="{B78A7C4A-3925-4F5E-9A5C-C2A8CE694B7A}"/>
          </ac:spMkLst>
        </pc:spChg>
        <pc:spChg chg="add del mod">
          <ac:chgData name="Shurupov Nikolai" userId="f7814f2b-3ef4-4615-94d1-38981c577a98" providerId="ADAL" clId="{D24C2EE0-A6C7-43F9-9B75-AF549E7E0B31}" dt="2022-04-05T09:53:40.653" v="993"/>
          <ac:spMkLst>
            <pc:docMk/>
            <pc:sldMk cId="4061102735" sldId="289"/>
            <ac:spMk id="14" creationId="{60F4F8F3-C2C6-496B-A540-505A34577BE5}"/>
          </ac:spMkLst>
        </pc:spChg>
        <pc:spChg chg="add del mod">
          <ac:chgData name="Shurupov Nikolai" userId="f7814f2b-3ef4-4615-94d1-38981c577a98" providerId="ADAL" clId="{D24C2EE0-A6C7-43F9-9B75-AF549E7E0B31}" dt="2022-04-05T09:53:40.653" v="993"/>
          <ac:spMkLst>
            <pc:docMk/>
            <pc:sldMk cId="4061102735" sldId="289"/>
            <ac:spMk id="15" creationId="{B69054DC-A9CE-471E-B653-55B9EBD850FB}"/>
          </ac:spMkLst>
        </pc:spChg>
        <pc:spChg chg="add del mod">
          <ac:chgData name="Shurupov Nikolai" userId="f7814f2b-3ef4-4615-94d1-38981c577a98" providerId="ADAL" clId="{D24C2EE0-A6C7-43F9-9B75-AF549E7E0B31}" dt="2022-04-05T09:53:40.653" v="993"/>
          <ac:spMkLst>
            <pc:docMk/>
            <pc:sldMk cId="4061102735" sldId="289"/>
            <ac:spMk id="16" creationId="{668A325F-BB65-43EF-A60D-9891BB003963}"/>
          </ac:spMkLst>
        </pc:spChg>
        <pc:spChg chg="add mod">
          <ac:chgData name="Shurupov Nikolai" userId="f7814f2b-3ef4-4615-94d1-38981c577a98" providerId="ADAL" clId="{D24C2EE0-A6C7-43F9-9B75-AF549E7E0B31}" dt="2022-04-05T09:53:42.874" v="995"/>
          <ac:spMkLst>
            <pc:docMk/>
            <pc:sldMk cId="4061102735" sldId="289"/>
            <ac:spMk id="17" creationId="{8B93FCCC-A26F-449A-808A-4A9FC311150E}"/>
          </ac:spMkLst>
        </pc:spChg>
        <pc:spChg chg="add mod">
          <ac:chgData name="Shurupov Nikolai" userId="f7814f2b-3ef4-4615-94d1-38981c577a98" providerId="ADAL" clId="{D24C2EE0-A6C7-43F9-9B75-AF549E7E0B31}" dt="2022-04-05T09:53:42.874" v="995"/>
          <ac:spMkLst>
            <pc:docMk/>
            <pc:sldMk cId="4061102735" sldId="289"/>
            <ac:spMk id="18" creationId="{20FA67D3-CD86-4ABE-82A1-8C7D3C08AB57}"/>
          </ac:spMkLst>
        </pc:spChg>
        <pc:spChg chg="add mod">
          <ac:chgData name="Shurupov Nikolai" userId="f7814f2b-3ef4-4615-94d1-38981c577a98" providerId="ADAL" clId="{D24C2EE0-A6C7-43F9-9B75-AF549E7E0B31}" dt="2022-04-05T09:53:42.874" v="995"/>
          <ac:spMkLst>
            <pc:docMk/>
            <pc:sldMk cId="4061102735" sldId="289"/>
            <ac:spMk id="19" creationId="{00FDACDE-9A04-42DF-A7CD-1D12BC6725B1}"/>
          </ac:spMkLst>
        </pc:spChg>
        <pc:spChg chg="add mod">
          <ac:chgData name="Shurupov Nikolai" userId="f7814f2b-3ef4-4615-94d1-38981c577a98" providerId="ADAL" clId="{D24C2EE0-A6C7-43F9-9B75-AF549E7E0B31}" dt="2022-04-05T09:53:42.874" v="995"/>
          <ac:spMkLst>
            <pc:docMk/>
            <pc:sldMk cId="4061102735" sldId="289"/>
            <ac:spMk id="20" creationId="{9DECA046-A2D8-49E4-B2AD-59D395CC2C02}"/>
          </ac:spMkLst>
        </pc:spChg>
        <pc:spChg chg="add mod">
          <ac:chgData name="Shurupov Nikolai" userId="f7814f2b-3ef4-4615-94d1-38981c577a98" providerId="ADAL" clId="{D24C2EE0-A6C7-43F9-9B75-AF549E7E0B31}" dt="2022-04-05T09:53:42.874" v="995"/>
          <ac:spMkLst>
            <pc:docMk/>
            <pc:sldMk cId="4061102735" sldId="289"/>
            <ac:spMk id="21" creationId="{2F6EF1B6-4853-4467-9470-3F48604B32F4}"/>
          </ac:spMkLst>
        </pc:spChg>
        <pc:spChg chg="add mod">
          <ac:chgData name="Shurupov Nikolai" userId="f7814f2b-3ef4-4615-94d1-38981c577a98" providerId="ADAL" clId="{D24C2EE0-A6C7-43F9-9B75-AF549E7E0B31}" dt="2022-04-05T09:53:42.874" v="995"/>
          <ac:spMkLst>
            <pc:docMk/>
            <pc:sldMk cId="4061102735" sldId="289"/>
            <ac:spMk id="22" creationId="{7E99101C-D970-4771-A382-D061CA9B6BAF}"/>
          </ac:spMkLst>
        </pc:spChg>
      </pc:sldChg>
      <pc:sldChg chg="addSp delSp modSp mod">
        <pc:chgData name="Shurupov Nikolai" userId="f7814f2b-3ef4-4615-94d1-38981c577a98" providerId="ADAL" clId="{D24C2EE0-A6C7-43F9-9B75-AF549E7E0B31}" dt="2022-04-05T09:53:46.150" v="996"/>
        <pc:sldMkLst>
          <pc:docMk/>
          <pc:sldMk cId="2000761946" sldId="290"/>
        </pc:sldMkLst>
        <pc:spChg chg="del">
          <ac:chgData name="Shurupov Nikolai" userId="f7814f2b-3ef4-4615-94d1-38981c577a98" providerId="ADAL" clId="{D24C2EE0-A6C7-43F9-9B75-AF549E7E0B31}" dt="2022-04-05T09:52:21.093" v="975" actId="478"/>
          <ac:spMkLst>
            <pc:docMk/>
            <pc:sldMk cId="2000761946" sldId="290"/>
            <ac:spMk id="5" creationId="{E2E34702-E93C-4F9B-86EF-F513845AF04D}"/>
          </ac:spMkLst>
        </pc:spChg>
        <pc:spChg chg="del">
          <ac:chgData name="Shurupov Nikolai" userId="f7814f2b-3ef4-4615-94d1-38981c577a98" providerId="ADAL" clId="{D24C2EE0-A6C7-43F9-9B75-AF549E7E0B31}" dt="2022-04-05T09:52:21.093" v="975" actId="478"/>
          <ac:spMkLst>
            <pc:docMk/>
            <pc:sldMk cId="2000761946" sldId="290"/>
            <ac:spMk id="6" creationId="{6DF93D19-D878-49F1-A770-E88BCD2B24BD}"/>
          </ac:spMkLst>
        </pc:spChg>
        <pc:spChg chg="del">
          <ac:chgData name="Shurupov Nikolai" userId="f7814f2b-3ef4-4615-94d1-38981c577a98" providerId="ADAL" clId="{D24C2EE0-A6C7-43F9-9B75-AF549E7E0B31}" dt="2022-04-05T09:52:21.093" v="975" actId="478"/>
          <ac:spMkLst>
            <pc:docMk/>
            <pc:sldMk cId="2000761946" sldId="290"/>
            <ac:spMk id="7" creationId="{1AE520CE-2C2A-4AF9-B4FD-77CD632BAA7E}"/>
          </ac:spMkLst>
        </pc:spChg>
        <pc:spChg chg="del mod">
          <ac:chgData name="Shurupov Nikolai" userId="f7814f2b-3ef4-4615-94d1-38981c577a98" providerId="ADAL" clId="{D24C2EE0-A6C7-43F9-9B75-AF549E7E0B31}" dt="2022-04-05T09:52:21.093" v="975" actId="478"/>
          <ac:spMkLst>
            <pc:docMk/>
            <pc:sldMk cId="2000761946" sldId="290"/>
            <ac:spMk id="8" creationId="{AF3A4EBD-75EC-4CBC-B3BC-D0DA80E91C64}"/>
          </ac:spMkLst>
        </pc:spChg>
        <pc:spChg chg="del">
          <ac:chgData name="Shurupov Nikolai" userId="f7814f2b-3ef4-4615-94d1-38981c577a98" providerId="ADAL" clId="{D24C2EE0-A6C7-43F9-9B75-AF549E7E0B31}" dt="2022-04-05T09:52:21.093" v="975" actId="478"/>
          <ac:spMkLst>
            <pc:docMk/>
            <pc:sldMk cId="2000761946" sldId="290"/>
            <ac:spMk id="9" creationId="{0517FA9D-786D-4E78-B0EB-1C0FA7A3B572}"/>
          </ac:spMkLst>
        </pc:spChg>
        <pc:spChg chg="add mod">
          <ac:chgData name="Shurupov Nikolai" userId="f7814f2b-3ef4-4615-94d1-38981c577a98" providerId="ADAL" clId="{D24C2EE0-A6C7-43F9-9B75-AF549E7E0B31}" dt="2022-04-05T09:53:46.150" v="996"/>
          <ac:spMkLst>
            <pc:docMk/>
            <pc:sldMk cId="2000761946" sldId="290"/>
            <ac:spMk id="10" creationId="{07AEFF55-8D25-4C63-A572-4EA664BE599E}"/>
          </ac:spMkLst>
        </pc:spChg>
        <pc:spChg chg="add mod">
          <ac:chgData name="Shurupov Nikolai" userId="f7814f2b-3ef4-4615-94d1-38981c577a98" providerId="ADAL" clId="{D24C2EE0-A6C7-43F9-9B75-AF549E7E0B31}" dt="2022-04-05T09:53:46.150" v="996"/>
          <ac:spMkLst>
            <pc:docMk/>
            <pc:sldMk cId="2000761946" sldId="290"/>
            <ac:spMk id="11" creationId="{5600BD62-4EAC-4498-AD7F-C95532412424}"/>
          </ac:spMkLst>
        </pc:spChg>
        <pc:spChg chg="add mod">
          <ac:chgData name="Shurupov Nikolai" userId="f7814f2b-3ef4-4615-94d1-38981c577a98" providerId="ADAL" clId="{D24C2EE0-A6C7-43F9-9B75-AF549E7E0B31}" dt="2022-04-05T09:53:46.150" v="996"/>
          <ac:spMkLst>
            <pc:docMk/>
            <pc:sldMk cId="2000761946" sldId="290"/>
            <ac:spMk id="12" creationId="{4B12284F-7D6E-406B-9C40-ADFE585648CE}"/>
          </ac:spMkLst>
        </pc:spChg>
        <pc:spChg chg="add mod">
          <ac:chgData name="Shurupov Nikolai" userId="f7814f2b-3ef4-4615-94d1-38981c577a98" providerId="ADAL" clId="{D24C2EE0-A6C7-43F9-9B75-AF549E7E0B31}" dt="2022-04-05T09:53:46.150" v="996"/>
          <ac:spMkLst>
            <pc:docMk/>
            <pc:sldMk cId="2000761946" sldId="290"/>
            <ac:spMk id="13" creationId="{F838E7E4-4A61-4893-8D55-99F9ED488FA6}"/>
          </ac:spMkLst>
        </pc:spChg>
        <pc:spChg chg="add mod">
          <ac:chgData name="Shurupov Nikolai" userId="f7814f2b-3ef4-4615-94d1-38981c577a98" providerId="ADAL" clId="{D24C2EE0-A6C7-43F9-9B75-AF549E7E0B31}" dt="2022-04-05T09:53:46.150" v="996"/>
          <ac:spMkLst>
            <pc:docMk/>
            <pc:sldMk cId="2000761946" sldId="290"/>
            <ac:spMk id="14" creationId="{C2E531B8-0C20-480D-888F-BE5B500AA4A0}"/>
          </ac:spMkLst>
        </pc:spChg>
        <pc:spChg chg="add mod">
          <ac:chgData name="Shurupov Nikolai" userId="f7814f2b-3ef4-4615-94d1-38981c577a98" providerId="ADAL" clId="{D24C2EE0-A6C7-43F9-9B75-AF549E7E0B31}" dt="2022-04-05T09:53:46.150" v="996"/>
          <ac:spMkLst>
            <pc:docMk/>
            <pc:sldMk cId="2000761946" sldId="290"/>
            <ac:spMk id="15" creationId="{ECC33DF4-CEA2-4716-BF01-E02C958AFD36}"/>
          </ac:spMkLst>
        </pc:spChg>
      </pc:sldChg>
      <pc:sldChg chg="addSp delSp modSp mod">
        <pc:chgData name="Shurupov Nikolai" userId="f7814f2b-3ef4-4615-94d1-38981c577a98" providerId="ADAL" clId="{D24C2EE0-A6C7-43F9-9B75-AF549E7E0B31}" dt="2022-04-05T09:53:46.835" v="997"/>
        <pc:sldMkLst>
          <pc:docMk/>
          <pc:sldMk cId="2199055344" sldId="291"/>
        </pc:sldMkLst>
        <pc:spChg chg="del">
          <ac:chgData name="Shurupov Nikolai" userId="f7814f2b-3ef4-4615-94d1-38981c577a98" providerId="ADAL" clId="{D24C2EE0-A6C7-43F9-9B75-AF549E7E0B31}" dt="2022-04-05T09:52:24.563" v="976" actId="478"/>
          <ac:spMkLst>
            <pc:docMk/>
            <pc:sldMk cId="2199055344" sldId="291"/>
            <ac:spMk id="5" creationId="{0DAE7039-E750-48D1-B219-8EB72C96BD86}"/>
          </ac:spMkLst>
        </pc:spChg>
        <pc:spChg chg="del">
          <ac:chgData name="Shurupov Nikolai" userId="f7814f2b-3ef4-4615-94d1-38981c577a98" providerId="ADAL" clId="{D24C2EE0-A6C7-43F9-9B75-AF549E7E0B31}" dt="2022-04-05T09:52:24.563" v="976" actId="478"/>
          <ac:spMkLst>
            <pc:docMk/>
            <pc:sldMk cId="2199055344" sldId="291"/>
            <ac:spMk id="6" creationId="{942087F4-8644-42AB-909E-A34184D6F986}"/>
          </ac:spMkLst>
        </pc:spChg>
        <pc:spChg chg="del">
          <ac:chgData name="Shurupov Nikolai" userId="f7814f2b-3ef4-4615-94d1-38981c577a98" providerId="ADAL" clId="{D24C2EE0-A6C7-43F9-9B75-AF549E7E0B31}" dt="2022-04-05T09:52:24.563" v="976" actId="478"/>
          <ac:spMkLst>
            <pc:docMk/>
            <pc:sldMk cId="2199055344" sldId="291"/>
            <ac:spMk id="7" creationId="{3DAF1F7E-DA91-4D42-9E01-62EF78DCDDBD}"/>
          </ac:spMkLst>
        </pc:spChg>
        <pc:spChg chg="del mod">
          <ac:chgData name="Shurupov Nikolai" userId="f7814f2b-3ef4-4615-94d1-38981c577a98" providerId="ADAL" clId="{D24C2EE0-A6C7-43F9-9B75-AF549E7E0B31}" dt="2022-04-05T09:52:24.563" v="976" actId="478"/>
          <ac:spMkLst>
            <pc:docMk/>
            <pc:sldMk cId="2199055344" sldId="291"/>
            <ac:spMk id="8" creationId="{30A9737B-CD5F-4547-AE7C-714D3D545227}"/>
          </ac:spMkLst>
        </pc:spChg>
        <pc:spChg chg="del">
          <ac:chgData name="Shurupov Nikolai" userId="f7814f2b-3ef4-4615-94d1-38981c577a98" providerId="ADAL" clId="{D24C2EE0-A6C7-43F9-9B75-AF549E7E0B31}" dt="2022-04-05T09:52:24.563" v="976" actId="478"/>
          <ac:spMkLst>
            <pc:docMk/>
            <pc:sldMk cId="2199055344" sldId="291"/>
            <ac:spMk id="9" creationId="{82E05883-4BCA-4702-96A4-37242C0F25F9}"/>
          </ac:spMkLst>
        </pc:spChg>
        <pc:spChg chg="add mod">
          <ac:chgData name="Shurupov Nikolai" userId="f7814f2b-3ef4-4615-94d1-38981c577a98" providerId="ADAL" clId="{D24C2EE0-A6C7-43F9-9B75-AF549E7E0B31}" dt="2022-04-05T09:53:46.835" v="997"/>
          <ac:spMkLst>
            <pc:docMk/>
            <pc:sldMk cId="2199055344" sldId="291"/>
            <ac:spMk id="10" creationId="{B9BB9279-A4E2-4DA6-8F60-6BC2601F4A16}"/>
          </ac:spMkLst>
        </pc:spChg>
        <pc:spChg chg="add mod">
          <ac:chgData name="Shurupov Nikolai" userId="f7814f2b-3ef4-4615-94d1-38981c577a98" providerId="ADAL" clId="{D24C2EE0-A6C7-43F9-9B75-AF549E7E0B31}" dt="2022-04-05T09:53:46.835" v="997"/>
          <ac:spMkLst>
            <pc:docMk/>
            <pc:sldMk cId="2199055344" sldId="291"/>
            <ac:spMk id="11" creationId="{B34C3B5B-B179-4C0F-A5FB-32709406592D}"/>
          </ac:spMkLst>
        </pc:spChg>
        <pc:spChg chg="add mod">
          <ac:chgData name="Shurupov Nikolai" userId="f7814f2b-3ef4-4615-94d1-38981c577a98" providerId="ADAL" clId="{D24C2EE0-A6C7-43F9-9B75-AF549E7E0B31}" dt="2022-04-05T09:53:46.835" v="997"/>
          <ac:spMkLst>
            <pc:docMk/>
            <pc:sldMk cId="2199055344" sldId="291"/>
            <ac:spMk id="12" creationId="{B6ABA72B-34E7-487B-B4FA-1E158B3B34F7}"/>
          </ac:spMkLst>
        </pc:spChg>
        <pc:spChg chg="add mod">
          <ac:chgData name="Shurupov Nikolai" userId="f7814f2b-3ef4-4615-94d1-38981c577a98" providerId="ADAL" clId="{D24C2EE0-A6C7-43F9-9B75-AF549E7E0B31}" dt="2022-04-05T09:53:46.835" v="997"/>
          <ac:spMkLst>
            <pc:docMk/>
            <pc:sldMk cId="2199055344" sldId="291"/>
            <ac:spMk id="13" creationId="{C3FAEB19-A3D6-476E-AB4F-15CD35934D2A}"/>
          </ac:spMkLst>
        </pc:spChg>
        <pc:spChg chg="add mod">
          <ac:chgData name="Shurupov Nikolai" userId="f7814f2b-3ef4-4615-94d1-38981c577a98" providerId="ADAL" clId="{D24C2EE0-A6C7-43F9-9B75-AF549E7E0B31}" dt="2022-04-05T09:53:46.835" v="997"/>
          <ac:spMkLst>
            <pc:docMk/>
            <pc:sldMk cId="2199055344" sldId="291"/>
            <ac:spMk id="14" creationId="{F49EDEC0-F78D-46B0-9EEC-361C554B98E9}"/>
          </ac:spMkLst>
        </pc:spChg>
        <pc:spChg chg="add mod">
          <ac:chgData name="Shurupov Nikolai" userId="f7814f2b-3ef4-4615-94d1-38981c577a98" providerId="ADAL" clId="{D24C2EE0-A6C7-43F9-9B75-AF549E7E0B31}" dt="2022-04-05T09:53:46.835" v="997"/>
          <ac:spMkLst>
            <pc:docMk/>
            <pc:sldMk cId="2199055344" sldId="291"/>
            <ac:spMk id="15" creationId="{70630674-4A90-46A5-A18E-DF530506B0B7}"/>
          </ac:spMkLst>
        </pc:spChg>
      </pc:sldChg>
      <pc:sldChg chg="addSp delSp modSp mod">
        <pc:chgData name="Shurupov Nikolai" userId="f7814f2b-3ef4-4615-94d1-38981c577a98" providerId="ADAL" clId="{D24C2EE0-A6C7-43F9-9B75-AF549E7E0B31}" dt="2022-04-05T09:53:47.790" v="998"/>
        <pc:sldMkLst>
          <pc:docMk/>
          <pc:sldMk cId="2832557847" sldId="292"/>
        </pc:sldMkLst>
        <pc:spChg chg="del">
          <ac:chgData name="Shurupov Nikolai" userId="f7814f2b-3ef4-4615-94d1-38981c577a98" providerId="ADAL" clId="{D24C2EE0-A6C7-43F9-9B75-AF549E7E0B31}" dt="2022-04-05T09:52:27.429" v="977" actId="478"/>
          <ac:spMkLst>
            <pc:docMk/>
            <pc:sldMk cId="2832557847" sldId="292"/>
            <ac:spMk id="5" creationId="{1600268C-813F-4CAB-BF61-FB2C4E2D696B}"/>
          </ac:spMkLst>
        </pc:spChg>
        <pc:spChg chg="del">
          <ac:chgData name="Shurupov Nikolai" userId="f7814f2b-3ef4-4615-94d1-38981c577a98" providerId="ADAL" clId="{D24C2EE0-A6C7-43F9-9B75-AF549E7E0B31}" dt="2022-04-05T09:52:27.429" v="977" actId="478"/>
          <ac:spMkLst>
            <pc:docMk/>
            <pc:sldMk cId="2832557847" sldId="292"/>
            <ac:spMk id="6" creationId="{40769BE6-6C5C-43BD-A6FB-DE03E53D1FC7}"/>
          </ac:spMkLst>
        </pc:spChg>
        <pc:spChg chg="del">
          <ac:chgData name="Shurupov Nikolai" userId="f7814f2b-3ef4-4615-94d1-38981c577a98" providerId="ADAL" clId="{D24C2EE0-A6C7-43F9-9B75-AF549E7E0B31}" dt="2022-04-05T09:52:27.429" v="977" actId="478"/>
          <ac:spMkLst>
            <pc:docMk/>
            <pc:sldMk cId="2832557847" sldId="292"/>
            <ac:spMk id="7" creationId="{0D35FE55-3AF1-4381-906D-F473C870D54B}"/>
          </ac:spMkLst>
        </pc:spChg>
        <pc:spChg chg="del">
          <ac:chgData name="Shurupov Nikolai" userId="f7814f2b-3ef4-4615-94d1-38981c577a98" providerId="ADAL" clId="{D24C2EE0-A6C7-43F9-9B75-AF549E7E0B31}" dt="2022-04-05T09:52:27.429" v="977" actId="478"/>
          <ac:spMkLst>
            <pc:docMk/>
            <pc:sldMk cId="2832557847" sldId="292"/>
            <ac:spMk id="8" creationId="{D25BD627-19F1-405D-8335-68980AA9454D}"/>
          </ac:spMkLst>
        </pc:spChg>
        <pc:spChg chg="del">
          <ac:chgData name="Shurupov Nikolai" userId="f7814f2b-3ef4-4615-94d1-38981c577a98" providerId="ADAL" clId="{D24C2EE0-A6C7-43F9-9B75-AF549E7E0B31}" dt="2022-04-05T09:52:27.429" v="977" actId="478"/>
          <ac:spMkLst>
            <pc:docMk/>
            <pc:sldMk cId="2832557847" sldId="292"/>
            <ac:spMk id="9" creationId="{E517C251-E8F1-4C8D-AE05-C1411266D880}"/>
          </ac:spMkLst>
        </pc:spChg>
        <pc:spChg chg="add mod">
          <ac:chgData name="Shurupov Nikolai" userId="f7814f2b-3ef4-4615-94d1-38981c577a98" providerId="ADAL" clId="{D24C2EE0-A6C7-43F9-9B75-AF549E7E0B31}" dt="2022-04-05T09:53:47.790" v="998"/>
          <ac:spMkLst>
            <pc:docMk/>
            <pc:sldMk cId="2832557847" sldId="292"/>
            <ac:spMk id="10" creationId="{2C88BA5F-3C76-4B3F-ABB5-A835F78F9BB0}"/>
          </ac:spMkLst>
        </pc:spChg>
        <pc:spChg chg="add mod">
          <ac:chgData name="Shurupov Nikolai" userId="f7814f2b-3ef4-4615-94d1-38981c577a98" providerId="ADAL" clId="{D24C2EE0-A6C7-43F9-9B75-AF549E7E0B31}" dt="2022-04-05T09:53:47.790" v="998"/>
          <ac:spMkLst>
            <pc:docMk/>
            <pc:sldMk cId="2832557847" sldId="292"/>
            <ac:spMk id="11" creationId="{EE178A07-E139-41B0-AC61-F7C5BB04D194}"/>
          </ac:spMkLst>
        </pc:spChg>
        <pc:spChg chg="add mod">
          <ac:chgData name="Shurupov Nikolai" userId="f7814f2b-3ef4-4615-94d1-38981c577a98" providerId="ADAL" clId="{D24C2EE0-A6C7-43F9-9B75-AF549E7E0B31}" dt="2022-04-05T09:53:47.790" v="998"/>
          <ac:spMkLst>
            <pc:docMk/>
            <pc:sldMk cId="2832557847" sldId="292"/>
            <ac:spMk id="12" creationId="{98E09572-8A29-4F20-A070-1EBD04F7AC6A}"/>
          </ac:spMkLst>
        </pc:spChg>
        <pc:spChg chg="add mod">
          <ac:chgData name="Shurupov Nikolai" userId="f7814f2b-3ef4-4615-94d1-38981c577a98" providerId="ADAL" clId="{D24C2EE0-A6C7-43F9-9B75-AF549E7E0B31}" dt="2022-04-05T09:53:47.790" v="998"/>
          <ac:spMkLst>
            <pc:docMk/>
            <pc:sldMk cId="2832557847" sldId="292"/>
            <ac:spMk id="13" creationId="{24FBBB3E-77EE-4CDF-8E0B-CB38EEBA6604}"/>
          </ac:spMkLst>
        </pc:spChg>
        <pc:spChg chg="add mod">
          <ac:chgData name="Shurupov Nikolai" userId="f7814f2b-3ef4-4615-94d1-38981c577a98" providerId="ADAL" clId="{D24C2EE0-A6C7-43F9-9B75-AF549E7E0B31}" dt="2022-04-05T09:53:47.790" v="998"/>
          <ac:spMkLst>
            <pc:docMk/>
            <pc:sldMk cId="2832557847" sldId="292"/>
            <ac:spMk id="14" creationId="{869EDB13-8859-4066-942D-C7FA51CB4917}"/>
          </ac:spMkLst>
        </pc:spChg>
        <pc:spChg chg="add mod">
          <ac:chgData name="Shurupov Nikolai" userId="f7814f2b-3ef4-4615-94d1-38981c577a98" providerId="ADAL" clId="{D24C2EE0-A6C7-43F9-9B75-AF549E7E0B31}" dt="2022-04-05T09:53:47.790" v="998"/>
          <ac:spMkLst>
            <pc:docMk/>
            <pc:sldMk cId="2832557847" sldId="292"/>
            <ac:spMk id="15" creationId="{4E562330-56D2-434A-B501-977376041991}"/>
          </ac:spMkLst>
        </pc:spChg>
      </pc:sldChg>
      <pc:sldChg chg="addSp delSp modSp mod">
        <pc:chgData name="Shurupov Nikolai" userId="f7814f2b-3ef4-4615-94d1-38981c577a98" providerId="ADAL" clId="{D24C2EE0-A6C7-43F9-9B75-AF549E7E0B31}" dt="2022-04-05T09:53:48.909" v="999"/>
        <pc:sldMkLst>
          <pc:docMk/>
          <pc:sldMk cId="2947361130" sldId="293"/>
        </pc:sldMkLst>
        <pc:spChg chg="del">
          <ac:chgData name="Shurupov Nikolai" userId="f7814f2b-3ef4-4615-94d1-38981c577a98" providerId="ADAL" clId="{D24C2EE0-A6C7-43F9-9B75-AF549E7E0B31}" dt="2022-04-05T09:52:54.291" v="978" actId="478"/>
          <ac:spMkLst>
            <pc:docMk/>
            <pc:sldMk cId="2947361130" sldId="293"/>
            <ac:spMk id="5" creationId="{C987D0B5-12F7-47FC-9B4E-4EFE195BCC84}"/>
          </ac:spMkLst>
        </pc:spChg>
        <pc:spChg chg="del">
          <ac:chgData name="Shurupov Nikolai" userId="f7814f2b-3ef4-4615-94d1-38981c577a98" providerId="ADAL" clId="{D24C2EE0-A6C7-43F9-9B75-AF549E7E0B31}" dt="2022-04-05T09:52:54.291" v="978" actId="478"/>
          <ac:spMkLst>
            <pc:docMk/>
            <pc:sldMk cId="2947361130" sldId="293"/>
            <ac:spMk id="7" creationId="{6A5B2930-FBB1-47F4-AD6A-D603C7B20606}"/>
          </ac:spMkLst>
        </pc:spChg>
        <pc:spChg chg="del">
          <ac:chgData name="Shurupov Nikolai" userId="f7814f2b-3ef4-4615-94d1-38981c577a98" providerId="ADAL" clId="{D24C2EE0-A6C7-43F9-9B75-AF549E7E0B31}" dt="2022-04-05T09:52:54.291" v="978" actId="478"/>
          <ac:spMkLst>
            <pc:docMk/>
            <pc:sldMk cId="2947361130" sldId="293"/>
            <ac:spMk id="8" creationId="{4D9DADA0-A3E7-4440-A2AD-44E74D4A87BE}"/>
          </ac:spMkLst>
        </pc:spChg>
        <pc:spChg chg="del">
          <ac:chgData name="Shurupov Nikolai" userId="f7814f2b-3ef4-4615-94d1-38981c577a98" providerId="ADAL" clId="{D24C2EE0-A6C7-43F9-9B75-AF549E7E0B31}" dt="2022-04-05T09:52:54.291" v="978" actId="478"/>
          <ac:spMkLst>
            <pc:docMk/>
            <pc:sldMk cId="2947361130" sldId="293"/>
            <ac:spMk id="9" creationId="{4E9BE660-CA26-49B5-ACD6-009EA6DA4A39}"/>
          </ac:spMkLst>
        </pc:spChg>
        <pc:spChg chg="add mod">
          <ac:chgData name="Shurupov Nikolai" userId="f7814f2b-3ef4-4615-94d1-38981c577a98" providerId="ADAL" clId="{D24C2EE0-A6C7-43F9-9B75-AF549E7E0B31}" dt="2022-04-05T09:53:48.909" v="999"/>
          <ac:spMkLst>
            <pc:docMk/>
            <pc:sldMk cId="2947361130" sldId="293"/>
            <ac:spMk id="10" creationId="{6A492FCD-4E0F-405C-8CE5-6E8AE9390D9A}"/>
          </ac:spMkLst>
        </pc:spChg>
        <pc:spChg chg="add mod">
          <ac:chgData name="Shurupov Nikolai" userId="f7814f2b-3ef4-4615-94d1-38981c577a98" providerId="ADAL" clId="{D24C2EE0-A6C7-43F9-9B75-AF549E7E0B31}" dt="2022-04-05T09:53:48.909" v="999"/>
          <ac:spMkLst>
            <pc:docMk/>
            <pc:sldMk cId="2947361130" sldId="293"/>
            <ac:spMk id="11" creationId="{B30DDACA-21CE-4389-89F0-649B3A158DB8}"/>
          </ac:spMkLst>
        </pc:spChg>
        <pc:spChg chg="add mod">
          <ac:chgData name="Shurupov Nikolai" userId="f7814f2b-3ef4-4615-94d1-38981c577a98" providerId="ADAL" clId="{D24C2EE0-A6C7-43F9-9B75-AF549E7E0B31}" dt="2022-04-05T09:53:48.909" v="999"/>
          <ac:spMkLst>
            <pc:docMk/>
            <pc:sldMk cId="2947361130" sldId="293"/>
            <ac:spMk id="12" creationId="{10880C47-743E-47D5-AB9D-1C1A1866D74A}"/>
          </ac:spMkLst>
        </pc:spChg>
        <pc:spChg chg="add mod">
          <ac:chgData name="Shurupov Nikolai" userId="f7814f2b-3ef4-4615-94d1-38981c577a98" providerId="ADAL" clId="{D24C2EE0-A6C7-43F9-9B75-AF549E7E0B31}" dt="2022-04-05T09:53:48.909" v="999"/>
          <ac:spMkLst>
            <pc:docMk/>
            <pc:sldMk cId="2947361130" sldId="293"/>
            <ac:spMk id="13" creationId="{3F2D66A4-D065-4BE3-A2E3-379306F11BA3}"/>
          </ac:spMkLst>
        </pc:spChg>
        <pc:spChg chg="add mod">
          <ac:chgData name="Shurupov Nikolai" userId="f7814f2b-3ef4-4615-94d1-38981c577a98" providerId="ADAL" clId="{D24C2EE0-A6C7-43F9-9B75-AF549E7E0B31}" dt="2022-04-05T09:53:48.909" v="999"/>
          <ac:spMkLst>
            <pc:docMk/>
            <pc:sldMk cId="2947361130" sldId="293"/>
            <ac:spMk id="14" creationId="{396A8AC8-C87F-4C5F-B644-5BC037CCA3FA}"/>
          </ac:spMkLst>
        </pc:spChg>
        <pc:spChg chg="add mod">
          <ac:chgData name="Shurupov Nikolai" userId="f7814f2b-3ef4-4615-94d1-38981c577a98" providerId="ADAL" clId="{D24C2EE0-A6C7-43F9-9B75-AF549E7E0B31}" dt="2022-04-05T09:53:48.909" v="999"/>
          <ac:spMkLst>
            <pc:docMk/>
            <pc:sldMk cId="2947361130" sldId="293"/>
            <ac:spMk id="15" creationId="{6E56E667-2BBB-4ECE-A453-29CD6092D3E6}"/>
          </ac:spMkLst>
        </pc:spChg>
      </pc:sldChg>
      <pc:sldChg chg="addSp delSp modSp mod">
        <pc:chgData name="Shurupov Nikolai" userId="f7814f2b-3ef4-4615-94d1-38981c577a98" providerId="ADAL" clId="{D24C2EE0-A6C7-43F9-9B75-AF549E7E0B31}" dt="2022-04-05T09:53:50.433" v="1000"/>
        <pc:sldMkLst>
          <pc:docMk/>
          <pc:sldMk cId="1924929940" sldId="294"/>
        </pc:sldMkLst>
        <pc:spChg chg="del">
          <ac:chgData name="Shurupov Nikolai" userId="f7814f2b-3ef4-4615-94d1-38981c577a98" providerId="ADAL" clId="{D24C2EE0-A6C7-43F9-9B75-AF549E7E0B31}" dt="2022-04-05T09:52:56.701" v="979" actId="478"/>
          <ac:spMkLst>
            <pc:docMk/>
            <pc:sldMk cId="1924929940" sldId="294"/>
            <ac:spMk id="5" creationId="{57FEFB1A-E00A-40E7-9624-AE3711F24E97}"/>
          </ac:spMkLst>
        </pc:spChg>
        <pc:spChg chg="del">
          <ac:chgData name="Shurupov Nikolai" userId="f7814f2b-3ef4-4615-94d1-38981c577a98" providerId="ADAL" clId="{D24C2EE0-A6C7-43F9-9B75-AF549E7E0B31}" dt="2022-04-05T09:52:58.205" v="980" actId="478"/>
          <ac:spMkLst>
            <pc:docMk/>
            <pc:sldMk cId="1924929940" sldId="294"/>
            <ac:spMk id="6" creationId="{A0FB3C30-554C-420C-8B79-F18A21111C15}"/>
          </ac:spMkLst>
        </pc:spChg>
        <pc:spChg chg="del">
          <ac:chgData name="Shurupov Nikolai" userId="f7814f2b-3ef4-4615-94d1-38981c577a98" providerId="ADAL" clId="{D24C2EE0-A6C7-43F9-9B75-AF549E7E0B31}" dt="2022-04-05T09:52:56.701" v="979" actId="478"/>
          <ac:spMkLst>
            <pc:docMk/>
            <pc:sldMk cId="1924929940" sldId="294"/>
            <ac:spMk id="7" creationId="{DF07CD70-E467-44BB-A2CA-13E7CD840D91}"/>
          </ac:spMkLst>
        </pc:spChg>
        <pc:spChg chg="del">
          <ac:chgData name="Shurupov Nikolai" userId="f7814f2b-3ef4-4615-94d1-38981c577a98" providerId="ADAL" clId="{D24C2EE0-A6C7-43F9-9B75-AF549E7E0B31}" dt="2022-04-05T09:52:56.701" v="979" actId="478"/>
          <ac:spMkLst>
            <pc:docMk/>
            <pc:sldMk cId="1924929940" sldId="294"/>
            <ac:spMk id="8" creationId="{B2F984D5-9C4A-4932-BDA2-627E5AE16A85}"/>
          </ac:spMkLst>
        </pc:spChg>
        <pc:spChg chg="del">
          <ac:chgData name="Shurupov Nikolai" userId="f7814f2b-3ef4-4615-94d1-38981c577a98" providerId="ADAL" clId="{D24C2EE0-A6C7-43F9-9B75-AF549E7E0B31}" dt="2022-04-05T09:52:56.701" v="979" actId="478"/>
          <ac:spMkLst>
            <pc:docMk/>
            <pc:sldMk cId="1924929940" sldId="294"/>
            <ac:spMk id="9" creationId="{5FCD92E8-E309-4D5E-9B92-2A451EEF7B50}"/>
          </ac:spMkLst>
        </pc:spChg>
        <pc:spChg chg="add mod">
          <ac:chgData name="Shurupov Nikolai" userId="f7814f2b-3ef4-4615-94d1-38981c577a98" providerId="ADAL" clId="{D24C2EE0-A6C7-43F9-9B75-AF549E7E0B31}" dt="2022-04-05T09:53:50.433" v="1000"/>
          <ac:spMkLst>
            <pc:docMk/>
            <pc:sldMk cId="1924929940" sldId="294"/>
            <ac:spMk id="10" creationId="{DEAB5BC3-2E84-4DF5-836B-63182A43EAE7}"/>
          </ac:spMkLst>
        </pc:spChg>
        <pc:spChg chg="add mod">
          <ac:chgData name="Shurupov Nikolai" userId="f7814f2b-3ef4-4615-94d1-38981c577a98" providerId="ADAL" clId="{D24C2EE0-A6C7-43F9-9B75-AF549E7E0B31}" dt="2022-04-05T09:53:50.433" v="1000"/>
          <ac:spMkLst>
            <pc:docMk/>
            <pc:sldMk cId="1924929940" sldId="294"/>
            <ac:spMk id="11" creationId="{D6F9653E-A5EB-47B1-AE76-E46BB583C9A8}"/>
          </ac:spMkLst>
        </pc:spChg>
        <pc:spChg chg="add mod">
          <ac:chgData name="Shurupov Nikolai" userId="f7814f2b-3ef4-4615-94d1-38981c577a98" providerId="ADAL" clId="{D24C2EE0-A6C7-43F9-9B75-AF549E7E0B31}" dt="2022-04-05T09:53:50.433" v="1000"/>
          <ac:spMkLst>
            <pc:docMk/>
            <pc:sldMk cId="1924929940" sldId="294"/>
            <ac:spMk id="12" creationId="{98CC1923-F619-4768-BE48-C6568DC402FF}"/>
          </ac:spMkLst>
        </pc:spChg>
        <pc:spChg chg="add mod">
          <ac:chgData name="Shurupov Nikolai" userId="f7814f2b-3ef4-4615-94d1-38981c577a98" providerId="ADAL" clId="{D24C2EE0-A6C7-43F9-9B75-AF549E7E0B31}" dt="2022-04-05T09:53:50.433" v="1000"/>
          <ac:spMkLst>
            <pc:docMk/>
            <pc:sldMk cId="1924929940" sldId="294"/>
            <ac:spMk id="13" creationId="{4E0A8025-D2E4-4DB9-A13D-8B5B4186092D}"/>
          </ac:spMkLst>
        </pc:spChg>
        <pc:spChg chg="add mod">
          <ac:chgData name="Shurupov Nikolai" userId="f7814f2b-3ef4-4615-94d1-38981c577a98" providerId="ADAL" clId="{D24C2EE0-A6C7-43F9-9B75-AF549E7E0B31}" dt="2022-04-05T09:53:50.433" v="1000"/>
          <ac:spMkLst>
            <pc:docMk/>
            <pc:sldMk cId="1924929940" sldId="294"/>
            <ac:spMk id="14" creationId="{269CAFB7-2A70-424F-A06D-51B0AF7390B1}"/>
          </ac:spMkLst>
        </pc:spChg>
        <pc:spChg chg="add mod">
          <ac:chgData name="Shurupov Nikolai" userId="f7814f2b-3ef4-4615-94d1-38981c577a98" providerId="ADAL" clId="{D24C2EE0-A6C7-43F9-9B75-AF549E7E0B31}" dt="2022-04-05T09:53:50.433" v="1000"/>
          <ac:spMkLst>
            <pc:docMk/>
            <pc:sldMk cId="1924929940" sldId="294"/>
            <ac:spMk id="15" creationId="{69856C6D-3469-44C9-9966-03BAD558FC27}"/>
          </ac:spMkLst>
        </pc:spChg>
      </pc:sldChg>
      <pc:sldChg chg="addSp delSp modSp mod">
        <pc:chgData name="Shurupov Nikolai" userId="f7814f2b-3ef4-4615-94d1-38981c577a98" providerId="ADAL" clId="{D24C2EE0-A6C7-43F9-9B75-AF549E7E0B31}" dt="2022-04-05T09:53:51.145" v="1001"/>
        <pc:sldMkLst>
          <pc:docMk/>
          <pc:sldMk cId="834194562" sldId="295"/>
        </pc:sldMkLst>
        <pc:spChg chg="del">
          <ac:chgData name="Shurupov Nikolai" userId="f7814f2b-3ef4-4615-94d1-38981c577a98" providerId="ADAL" clId="{D24C2EE0-A6C7-43F9-9B75-AF549E7E0B31}" dt="2022-04-05T09:53:00.870" v="981" actId="478"/>
          <ac:spMkLst>
            <pc:docMk/>
            <pc:sldMk cId="834194562" sldId="295"/>
            <ac:spMk id="5" creationId="{91E7668D-36B0-4C65-B6A6-0EDCEC732289}"/>
          </ac:spMkLst>
        </pc:spChg>
        <pc:spChg chg="del">
          <ac:chgData name="Shurupov Nikolai" userId="f7814f2b-3ef4-4615-94d1-38981c577a98" providerId="ADAL" clId="{D24C2EE0-A6C7-43F9-9B75-AF549E7E0B31}" dt="2022-04-05T09:53:00.870" v="981" actId="478"/>
          <ac:spMkLst>
            <pc:docMk/>
            <pc:sldMk cId="834194562" sldId="295"/>
            <ac:spMk id="6" creationId="{AFEC1B3B-7226-4E7C-9FE6-373F2F5698AF}"/>
          </ac:spMkLst>
        </pc:spChg>
        <pc:spChg chg="del">
          <ac:chgData name="Shurupov Nikolai" userId="f7814f2b-3ef4-4615-94d1-38981c577a98" providerId="ADAL" clId="{D24C2EE0-A6C7-43F9-9B75-AF549E7E0B31}" dt="2022-04-05T09:53:00.870" v="981" actId="478"/>
          <ac:spMkLst>
            <pc:docMk/>
            <pc:sldMk cId="834194562" sldId="295"/>
            <ac:spMk id="7" creationId="{91199C49-A90E-4402-AB2F-2EA3AE12AC1D}"/>
          </ac:spMkLst>
        </pc:spChg>
        <pc:spChg chg="del">
          <ac:chgData name="Shurupov Nikolai" userId="f7814f2b-3ef4-4615-94d1-38981c577a98" providerId="ADAL" clId="{D24C2EE0-A6C7-43F9-9B75-AF549E7E0B31}" dt="2022-04-05T09:53:00.870" v="981" actId="478"/>
          <ac:spMkLst>
            <pc:docMk/>
            <pc:sldMk cId="834194562" sldId="295"/>
            <ac:spMk id="8" creationId="{C567808C-BDC6-47B7-9E40-123E3B2B7330}"/>
          </ac:spMkLst>
        </pc:spChg>
        <pc:spChg chg="del">
          <ac:chgData name="Shurupov Nikolai" userId="f7814f2b-3ef4-4615-94d1-38981c577a98" providerId="ADAL" clId="{D24C2EE0-A6C7-43F9-9B75-AF549E7E0B31}" dt="2022-04-05T09:53:00.870" v="981" actId="478"/>
          <ac:spMkLst>
            <pc:docMk/>
            <pc:sldMk cId="834194562" sldId="295"/>
            <ac:spMk id="9" creationId="{0AECAF34-5B0D-4CBC-9FD6-717F81C5A93E}"/>
          </ac:spMkLst>
        </pc:spChg>
        <pc:spChg chg="add mod">
          <ac:chgData name="Shurupov Nikolai" userId="f7814f2b-3ef4-4615-94d1-38981c577a98" providerId="ADAL" clId="{D24C2EE0-A6C7-43F9-9B75-AF549E7E0B31}" dt="2022-04-05T09:53:51.145" v="1001"/>
          <ac:spMkLst>
            <pc:docMk/>
            <pc:sldMk cId="834194562" sldId="295"/>
            <ac:spMk id="10" creationId="{2998FD70-3CBE-402C-80D7-5C94A777649F}"/>
          </ac:spMkLst>
        </pc:spChg>
        <pc:spChg chg="add mod">
          <ac:chgData name="Shurupov Nikolai" userId="f7814f2b-3ef4-4615-94d1-38981c577a98" providerId="ADAL" clId="{D24C2EE0-A6C7-43F9-9B75-AF549E7E0B31}" dt="2022-04-05T09:53:51.145" v="1001"/>
          <ac:spMkLst>
            <pc:docMk/>
            <pc:sldMk cId="834194562" sldId="295"/>
            <ac:spMk id="11" creationId="{A292C8F4-2D1D-4A97-9904-1990C3504E73}"/>
          </ac:spMkLst>
        </pc:spChg>
        <pc:spChg chg="add mod">
          <ac:chgData name="Shurupov Nikolai" userId="f7814f2b-3ef4-4615-94d1-38981c577a98" providerId="ADAL" clId="{D24C2EE0-A6C7-43F9-9B75-AF549E7E0B31}" dt="2022-04-05T09:53:51.145" v="1001"/>
          <ac:spMkLst>
            <pc:docMk/>
            <pc:sldMk cId="834194562" sldId="295"/>
            <ac:spMk id="12" creationId="{E05C9228-B17D-48D0-92DC-29476CD785B6}"/>
          </ac:spMkLst>
        </pc:spChg>
        <pc:spChg chg="add mod">
          <ac:chgData name="Shurupov Nikolai" userId="f7814f2b-3ef4-4615-94d1-38981c577a98" providerId="ADAL" clId="{D24C2EE0-A6C7-43F9-9B75-AF549E7E0B31}" dt="2022-04-05T09:53:51.145" v="1001"/>
          <ac:spMkLst>
            <pc:docMk/>
            <pc:sldMk cId="834194562" sldId="295"/>
            <ac:spMk id="13" creationId="{BA6CD6DB-EF22-4661-8DB6-C18FFC2667EF}"/>
          </ac:spMkLst>
        </pc:spChg>
        <pc:spChg chg="add mod">
          <ac:chgData name="Shurupov Nikolai" userId="f7814f2b-3ef4-4615-94d1-38981c577a98" providerId="ADAL" clId="{D24C2EE0-A6C7-43F9-9B75-AF549E7E0B31}" dt="2022-04-05T09:53:51.145" v="1001"/>
          <ac:spMkLst>
            <pc:docMk/>
            <pc:sldMk cId="834194562" sldId="295"/>
            <ac:spMk id="14" creationId="{7ED38D96-9576-4DD9-AAC9-A8FFB26871B0}"/>
          </ac:spMkLst>
        </pc:spChg>
        <pc:spChg chg="add mod">
          <ac:chgData name="Shurupov Nikolai" userId="f7814f2b-3ef4-4615-94d1-38981c577a98" providerId="ADAL" clId="{D24C2EE0-A6C7-43F9-9B75-AF549E7E0B31}" dt="2022-04-05T09:53:51.145" v="1001"/>
          <ac:spMkLst>
            <pc:docMk/>
            <pc:sldMk cId="834194562" sldId="295"/>
            <ac:spMk id="15" creationId="{EC145EFB-D66F-4561-A8D2-23A5E51EC741}"/>
          </ac:spMkLst>
        </pc:spChg>
      </pc:sldChg>
      <pc:sldChg chg="addSp delSp modSp mod">
        <pc:chgData name="Shurupov Nikolai" userId="f7814f2b-3ef4-4615-94d1-38981c577a98" providerId="ADAL" clId="{D24C2EE0-A6C7-43F9-9B75-AF549E7E0B31}" dt="2022-04-05T09:53:52.368" v="1002"/>
        <pc:sldMkLst>
          <pc:docMk/>
          <pc:sldMk cId="1401070791" sldId="296"/>
        </pc:sldMkLst>
        <pc:spChg chg="del">
          <ac:chgData name="Shurupov Nikolai" userId="f7814f2b-3ef4-4615-94d1-38981c577a98" providerId="ADAL" clId="{D24C2EE0-A6C7-43F9-9B75-AF549E7E0B31}" dt="2022-04-05T09:53:03.445" v="982" actId="478"/>
          <ac:spMkLst>
            <pc:docMk/>
            <pc:sldMk cId="1401070791" sldId="296"/>
            <ac:spMk id="5" creationId="{C67A3A87-2244-4C0A-8210-995FF13F6B4F}"/>
          </ac:spMkLst>
        </pc:spChg>
        <pc:spChg chg="del">
          <ac:chgData name="Shurupov Nikolai" userId="f7814f2b-3ef4-4615-94d1-38981c577a98" providerId="ADAL" clId="{D24C2EE0-A6C7-43F9-9B75-AF549E7E0B31}" dt="2022-04-05T09:53:03.445" v="982" actId="478"/>
          <ac:spMkLst>
            <pc:docMk/>
            <pc:sldMk cId="1401070791" sldId="296"/>
            <ac:spMk id="7" creationId="{7435CBCE-BC44-4C6C-B6D7-BA64F8E511E9}"/>
          </ac:spMkLst>
        </pc:spChg>
        <pc:spChg chg="del">
          <ac:chgData name="Shurupov Nikolai" userId="f7814f2b-3ef4-4615-94d1-38981c577a98" providerId="ADAL" clId="{D24C2EE0-A6C7-43F9-9B75-AF549E7E0B31}" dt="2022-04-05T09:53:03.445" v="982" actId="478"/>
          <ac:spMkLst>
            <pc:docMk/>
            <pc:sldMk cId="1401070791" sldId="296"/>
            <ac:spMk id="8" creationId="{ECD4F53A-BE17-40C0-B6C2-EAB15A31CB96}"/>
          </ac:spMkLst>
        </pc:spChg>
        <pc:spChg chg="del">
          <ac:chgData name="Shurupov Nikolai" userId="f7814f2b-3ef4-4615-94d1-38981c577a98" providerId="ADAL" clId="{D24C2EE0-A6C7-43F9-9B75-AF549E7E0B31}" dt="2022-04-05T09:53:03.445" v="982" actId="478"/>
          <ac:spMkLst>
            <pc:docMk/>
            <pc:sldMk cId="1401070791" sldId="296"/>
            <ac:spMk id="9" creationId="{B753EE7E-E1F8-438A-965F-AF35D1A11C1E}"/>
          </ac:spMkLst>
        </pc:spChg>
        <pc:spChg chg="add mod">
          <ac:chgData name="Shurupov Nikolai" userId="f7814f2b-3ef4-4615-94d1-38981c577a98" providerId="ADAL" clId="{D24C2EE0-A6C7-43F9-9B75-AF549E7E0B31}" dt="2022-04-05T09:53:52.368" v="1002"/>
          <ac:spMkLst>
            <pc:docMk/>
            <pc:sldMk cId="1401070791" sldId="296"/>
            <ac:spMk id="10" creationId="{531E2487-E10B-4291-826A-BC4C082E5D0B}"/>
          </ac:spMkLst>
        </pc:spChg>
        <pc:spChg chg="add mod">
          <ac:chgData name="Shurupov Nikolai" userId="f7814f2b-3ef4-4615-94d1-38981c577a98" providerId="ADAL" clId="{D24C2EE0-A6C7-43F9-9B75-AF549E7E0B31}" dt="2022-04-05T09:53:52.368" v="1002"/>
          <ac:spMkLst>
            <pc:docMk/>
            <pc:sldMk cId="1401070791" sldId="296"/>
            <ac:spMk id="11" creationId="{90B574CE-D943-4458-8B3B-DF488FDDF08F}"/>
          </ac:spMkLst>
        </pc:spChg>
        <pc:spChg chg="add mod">
          <ac:chgData name="Shurupov Nikolai" userId="f7814f2b-3ef4-4615-94d1-38981c577a98" providerId="ADAL" clId="{D24C2EE0-A6C7-43F9-9B75-AF549E7E0B31}" dt="2022-04-05T09:53:52.368" v="1002"/>
          <ac:spMkLst>
            <pc:docMk/>
            <pc:sldMk cId="1401070791" sldId="296"/>
            <ac:spMk id="12" creationId="{D8AFDBBB-A93A-4BC4-A813-3627A2CCE549}"/>
          </ac:spMkLst>
        </pc:spChg>
        <pc:spChg chg="add mod">
          <ac:chgData name="Shurupov Nikolai" userId="f7814f2b-3ef4-4615-94d1-38981c577a98" providerId="ADAL" clId="{D24C2EE0-A6C7-43F9-9B75-AF549E7E0B31}" dt="2022-04-05T09:53:52.368" v="1002"/>
          <ac:spMkLst>
            <pc:docMk/>
            <pc:sldMk cId="1401070791" sldId="296"/>
            <ac:spMk id="13" creationId="{970623D6-8223-412B-8CDE-D42A401EC370}"/>
          </ac:spMkLst>
        </pc:spChg>
        <pc:spChg chg="add mod">
          <ac:chgData name="Shurupov Nikolai" userId="f7814f2b-3ef4-4615-94d1-38981c577a98" providerId="ADAL" clId="{D24C2EE0-A6C7-43F9-9B75-AF549E7E0B31}" dt="2022-04-05T09:53:52.368" v="1002"/>
          <ac:spMkLst>
            <pc:docMk/>
            <pc:sldMk cId="1401070791" sldId="296"/>
            <ac:spMk id="14" creationId="{9F2F77BD-3910-4CE2-88F5-ACA127B82B0B}"/>
          </ac:spMkLst>
        </pc:spChg>
        <pc:spChg chg="add mod">
          <ac:chgData name="Shurupov Nikolai" userId="f7814f2b-3ef4-4615-94d1-38981c577a98" providerId="ADAL" clId="{D24C2EE0-A6C7-43F9-9B75-AF549E7E0B31}" dt="2022-04-05T09:53:52.368" v="1002"/>
          <ac:spMkLst>
            <pc:docMk/>
            <pc:sldMk cId="1401070791" sldId="296"/>
            <ac:spMk id="15" creationId="{58E98287-CBC5-4FB3-AB5A-5672AD4C7FA3}"/>
          </ac:spMkLst>
        </pc:spChg>
      </pc:sldChg>
      <pc:sldChg chg="addSp delSp modSp mod">
        <pc:chgData name="Shurupov Nikolai" userId="f7814f2b-3ef4-4615-94d1-38981c577a98" providerId="ADAL" clId="{D24C2EE0-A6C7-43F9-9B75-AF549E7E0B31}" dt="2022-04-05T09:58:48.738" v="1071" actId="1076"/>
        <pc:sldMkLst>
          <pc:docMk/>
          <pc:sldMk cId="426178254" sldId="297"/>
        </pc:sldMkLst>
        <pc:spChg chg="mod">
          <ac:chgData name="Shurupov Nikolai" userId="f7814f2b-3ef4-4615-94d1-38981c577a98" providerId="ADAL" clId="{D24C2EE0-A6C7-43F9-9B75-AF549E7E0B31}" dt="2022-04-05T09:57:50.714" v="1066" actId="1076"/>
          <ac:spMkLst>
            <pc:docMk/>
            <pc:sldMk cId="426178254" sldId="297"/>
            <ac:spMk id="3" creationId="{D2ADBED0-85C6-4040-9D8D-6B212BBD0D09}"/>
          </ac:spMkLst>
        </pc:spChg>
        <pc:spChg chg="del">
          <ac:chgData name="Shurupov Nikolai" userId="f7814f2b-3ef4-4615-94d1-38981c577a98" providerId="ADAL" clId="{D24C2EE0-A6C7-43F9-9B75-AF549E7E0B31}" dt="2022-04-05T09:51:30.114" v="961" actId="478"/>
          <ac:spMkLst>
            <pc:docMk/>
            <pc:sldMk cId="426178254" sldId="297"/>
            <ac:spMk id="10" creationId="{BD29D39E-C000-4004-A8C4-7C96AA2D8434}"/>
          </ac:spMkLst>
        </pc:spChg>
        <pc:spChg chg="del">
          <ac:chgData name="Shurupov Nikolai" userId="f7814f2b-3ef4-4615-94d1-38981c577a98" providerId="ADAL" clId="{D24C2EE0-A6C7-43F9-9B75-AF549E7E0B31}" dt="2022-04-05T09:51:30.114" v="961" actId="478"/>
          <ac:spMkLst>
            <pc:docMk/>
            <pc:sldMk cId="426178254" sldId="297"/>
            <ac:spMk id="12" creationId="{0F610437-EFD3-4122-A52A-056EB1E23354}"/>
          </ac:spMkLst>
        </pc:spChg>
        <pc:spChg chg="del">
          <ac:chgData name="Shurupov Nikolai" userId="f7814f2b-3ef4-4615-94d1-38981c577a98" providerId="ADAL" clId="{D24C2EE0-A6C7-43F9-9B75-AF549E7E0B31}" dt="2022-04-05T09:51:30.114" v="961" actId="478"/>
          <ac:spMkLst>
            <pc:docMk/>
            <pc:sldMk cId="426178254" sldId="297"/>
            <ac:spMk id="15" creationId="{E285A0B1-CD12-49B2-A533-98B35C881181}"/>
          </ac:spMkLst>
        </pc:spChg>
        <pc:spChg chg="del mod">
          <ac:chgData name="Shurupov Nikolai" userId="f7814f2b-3ef4-4615-94d1-38981c577a98" providerId="ADAL" clId="{D24C2EE0-A6C7-43F9-9B75-AF549E7E0B31}" dt="2022-04-05T09:51:30.114" v="961" actId="478"/>
          <ac:spMkLst>
            <pc:docMk/>
            <pc:sldMk cId="426178254" sldId="297"/>
            <ac:spMk id="16" creationId="{BB31F58E-AB84-4897-A21C-D308EA523D9A}"/>
          </ac:spMkLst>
        </pc:spChg>
        <pc:spChg chg="del">
          <ac:chgData name="Shurupov Nikolai" userId="f7814f2b-3ef4-4615-94d1-38981c577a98" providerId="ADAL" clId="{D24C2EE0-A6C7-43F9-9B75-AF549E7E0B31}" dt="2022-04-05T09:51:30.114" v="961" actId="478"/>
          <ac:spMkLst>
            <pc:docMk/>
            <pc:sldMk cId="426178254" sldId="297"/>
            <ac:spMk id="17" creationId="{1E17CB21-E4B8-4754-BB03-9AB2A45A6F4D}"/>
          </ac:spMkLst>
        </pc:spChg>
        <pc:spChg chg="add mod">
          <ac:chgData name="Shurupov Nikolai" userId="f7814f2b-3ef4-4615-94d1-38981c577a98" providerId="ADAL" clId="{D24C2EE0-A6C7-43F9-9B75-AF549E7E0B31}" dt="2022-04-05T09:51:31.324" v="962"/>
          <ac:spMkLst>
            <pc:docMk/>
            <pc:sldMk cId="426178254" sldId="297"/>
            <ac:spMk id="18" creationId="{F7452ED4-49DC-4881-BD96-AC7748FA4799}"/>
          </ac:spMkLst>
        </pc:spChg>
        <pc:spChg chg="add mod">
          <ac:chgData name="Shurupov Nikolai" userId="f7814f2b-3ef4-4615-94d1-38981c577a98" providerId="ADAL" clId="{D24C2EE0-A6C7-43F9-9B75-AF549E7E0B31}" dt="2022-04-05T09:51:31.324" v="962"/>
          <ac:spMkLst>
            <pc:docMk/>
            <pc:sldMk cId="426178254" sldId="297"/>
            <ac:spMk id="19" creationId="{B4A1067C-CB9B-4C1D-ABA7-0BCAAC08A822}"/>
          </ac:spMkLst>
        </pc:spChg>
        <pc:spChg chg="add mod">
          <ac:chgData name="Shurupov Nikolai" userId="f7814f2b-3ef4-4615-94d1-38981c577a98" providerId="ADAL" clId="{D24C2EE0-A6C7-43F9-9B75-AF549E7E0B31}" dt="2022-04-05T09:51:31.324" v="962"/>
          <ac:spMkLst>
            <pc:docMk/>
            <pc:sldMk cId="426178254" sldId="297"/>
            <ac:spMk id="20" creationId="{691CCAE8-705B-401E-8C73-1630CB6CDBDF}"/>
          </ac:spMkLst>
        </pc:spChg>
        <pc:spChg chg="add mod">
          <ac:chgData name="Shurupov Nikolai" userId="f7814f2b-3ef4-4615-94d1-38981c577a98" providerId="ADAL" clId="{D24C2EE0-A6C7-43F9-9B75-AF549E7E0B31}" dt="2022-04-05T09:51:31.324" v="962"/>
          <ac:spMkLst>
            <pc:docMk/>
            <pc:sldMk cId="426178254" sldId="297"/>
            <ac:spMk id="21" creationId="{313494DF-C0FA-42CA-9B0F-388ACBED300E}"/>
          </ac:spMkLst>
        </pc:spChg>
        <pc:spChg chg="add mod">
          <ac:chgData name="Shurupov Nikolai" userId="f7814f2b-3ef4-4615-94d1-38981c577a98" providerId="ADAL" clId="{D24C2EE0-A6C7-43F9-9B75-AF549E7E0B31}" dt="2022-04-05T09:51:31.324" v="962"/>
          <ac:spMkLst>
            <pc:docMk/>
            <pc:sldMk cId="426178254" sldId="297"/>
            <ac:spMk id="22" creationId="{9015AB82-2823-4DC4-BD7D-C46A6855D2AD}"/>
          </ac:spMkLst>
        </pc:spChg>
        <pc:spChg chg="add mod">
          <ac:chgData name="Shurupov Nikolai" userId="f7814f2b-3ef4-4615-94d1-38981c577a98" providerId="ADAL" clId="{D24C2EE0-A6C7-43F9-9B75-AF549E7E0B31}" dt="2022-04-05T09:51:31.324" v="962"/>
          <ac:spMkLst>
            <pc:docMk/>
            <pc:sldMk cId="426178254" sldId="297"/>
            <ac:spMk id="23" creationId="{E2D44C14-2785-4051-8230-7CB67D0C78A4}"/>
          </ac:spMkLst>
        </pc:spChg>
        <pc:grpChg chg="del mod">
          <ac:chgData name="Shurupov Nikolai" userId="f7814f2b-3ef4-4615-94d1-38981c577a98" providerId="ADAL" clId="{D24C2EE0-A6C7-43F9-9B75-AF549E7E0B31}" dt="2022-04-05T09:57:59.717" v="1068" actId="478"/>
          <ac:grpSpMkLst>
            <pc:docMk/>
            <pc:sldMk cId="426178254" sldId="297"/>
            <ac:grpSpMk id="14" creationId="{E7C5033E-CC84-4680-A2A4-86170EE5525B}"/>
          </ac:grpSpMkLst>
        </pc:grpChg>
        <pc:picChg chg="add mod">
          <ac:chgData name="Shurupov Nikolai" userId="f7814f2b-3ef4-4615-94d1-38981c577a98" providerId="ADAL" clId="{D24C2EE0-A6C7-43F9-9B75-AF549E7E0B31}" dt="2022-04-05T09:58:48.738" v="1071" actId="1076"/>
          <ac:picMkLst>
            <pc:docMk/>
            <pc:sldMk cId="426178254" sldId="297"/>
            <ac:picMk id="4" creationId="{C651C940-A7CD-42A6-8009-D67E7C37C1B9}"/>
          </ac:picMkLst>
        </pc:picChg>
      </pc:sldChg>
      <pc:sldChg chg="addSp delSp modSp mod">
        <pc:chgData name="Shurupov Nikolai" userId="f7814f2b-3ef4-4615-94d1-38981c577a98" providerId="ADAL" clId="{D24C2EE0-A6C7-43F9-9B75-AF549E7E0B31}" dt="2022-04-05T09:49:45.933" v="937"/>
        <pc:sldMkLst>
          <pc:docMk/>
          <pc:sldMk cId="3576471091" sldId="298"/>
        </pc:sldMkLst>
        <pc:spChg chg="del">
          <ac:chgData name="Shurupov Nikolai" userId="f7814f2b-3ef4-4615-94d1-38981c577a98" providerId="ADAL" clId="{D24C2EE0-A6C7-43F9-9B75-AF549E7E0B31}" dt="2022-04-05T09:49:08.413" v="916" actId="478"/>
          <ac:spMkLst>
            <pc:docMk/>
            <pc:sldMk cId="3576471091" sldId="298"/>
            <ac:spMk id="5" creationId="{74F075C0-2895-41F0-B8DE-27FC611139FE}"/>
          </ac:spMkLst>
        </pc:spChg>
        <pc:spChg chg="del">
          <ac:chgData name="Shurupov Nikolai" userId="f7814f2b-3ef4-4615-94d1-38981c577a98" providerId="ADAL" clId="{D24C2EE0-A6C7-43F9-9B75-AF549E7E0B31}" dt="2022-04-05T09:49:08.413" v="916" actId="478"/>
          <ac:spMkLst>
            <pc:docMk/>
            <pc:sldMk cId="3576471091" sldId="298"/>
            <ac:spMk id="6" creationId="{1FB98BA5-8A99-47ED-8986-D5D0CD13F265}"/>
          </ac:spMkLst>
        </pc:spChg>
        <pc:spChg chg="del">
          <ac:chgData name="Shurupov Nikolai" userId="f7814f2b-3ef4-4615-94d1-38981c577a98" providerId="ADAL" clId="{D24C2EE0-A6C7-43F9-9B75-AF549E7E0B31}" dt="2022-04-05T09:49:08.413" v="916" actId="478"/>
          <ac:spMkLst>
            <pc:docMk/>
            <pc:sldMk cId="3576471091" sldId="298"/>
            <ac:spMk id="7" creationId="{1F5B0B68-3820-432D-9F8A-A24D443B2C83}"/>
          </ac:spMkLst>
        </pc:spChg>
        <pc:spChg chg="del mod">
          <ac:chgData name="Shurupov Nikolai" userId="f7814f2b-3ef4-4615-94d1-38981c577a98" providerId="ADAL" clId="{D24C2EE0-A6C7-43F9-9B75-AF549E7E0B31}" dt="2022-04-05T09:49:08.413" v="916" actId="478"/>
          <ac:spMkLst>
            <pc:docMk/>
            <pc:sldMk cId="3576471091" sldId="298"/>
            <ac:spMk id="8" creationId="{6CFB4B07-85F1-4863-8428-E213D30197D1}"/>
          </ac:spMkLst>
        </pc:spChg>
        <pc:spChg chg="del">
          <ac:chgData name="Shurupov Nikolai" userId="f7814f2b-3ef4-4615-94d1-38981c577a98" providerId="ADAL" clId="{D24C2EE0-A6C7-43F9-9B75-AF549E7E0B31}" dt="2022-04-05T09:49:08.413" v="916" actId="478"/>
          <ac:spMkLst>
            <pc:docMk/>
            <pc:sldMk cId="3576471091" sldId="298"/>
            <ac:spMk id="9" creationId="{8EB8F61C-C818-484E-8D4E-3FC4B961B738}"/>
          </ac:spMkLst>
        </pc:spChg>
        <pc:spChg chg="add mod">
          <ac:chgData name="Shurupov Nikolai" userId="f7814f2b-3ef4-4615-94d1-38981c577a98" providerId="ADAL" clId="{D24C2EE0-A6C7-43F9-9B75-AF549E7E0B31}" dt="2022-04-05T09:49:45.933" v="937"/>
          <ac:spMkLst>
            <pc:docMk/>
            <pc:sldMk cId="3576471091" sldId="298"/>
            <ac:spMk id="10" creationId="{B43A6B28-FF4A-4C0C-8176-6B9787FC1817}"/>
          </ac:spMkLst>
        </pc:spChg>
        <pc:spChg chg="add mod">
          <ac:chgData name="Shurupov Nikolai" userId="f7814f2b-3ef4-4615-94d1-38981c577a98" providerId="ADAL" clId="{D24C2EE0-A6C7-43F9-9B75-AF549E7E0B31}" dt="2022-04-05T09:49:45.933" v="937"/>
          <ac:spMkLst>
            <pc:docMk/>
            <pc:sldMk cId="3576471091" sldId="298"/>
            <ac:spMk id="11" creationId="{BED2F6C6-FD56-42F3-8832-AD49B8DB38CC}"/>
          </ac:spMkLst>
        </pc:spChg>
        <pc:spChg chg="add mod">
          <ac:chgData name="Shurupov Nikolai" userId="f7814f2b-3ef4-4615-94d1-38981c577a98" providerId="ADAL" clId="{D24C2EE0-A6C7-43F9-9B75-AF549E7E0B31}" dt="2022-04-05T09:49:45.933" v="937"/>
          <ac:spMkLst>
            <pc:docMk/>
            <pc:sldMk cId="3576471091" sldId="298"/>
            <ac:spMk id="12" creationId="{D88C4613-1BD7-4D21-80B3-B8D61C21B226}"/>
          </ac:spMkLst>
        </pc:spChg>
        <pc:spChg chg="add mod">
          <ac:chgData name="Shurupov Nikolai" userId="f7814f2b-3ef4-4615-94d1-38981c577a98" providerId="ADAL" clId="{D24C2EE0-A6C7-43F9-9B75-AF549E7E0B31}" dt="2022-04-05T09:49:45.933" v="937"/>
          <ac:spMkLst>
            <pc:docMk/>
            <pc:sldMk cId="3576471091" sldId="298"/>
            <ac:spMk id="13" creationId="{569E04BB-C6A8-4508-A556-42CD2BFF3094}"/>
          </ac:spMkLst>
        </pc:spChg>
        <pc:spChg chg="add mod">
          <ac:chgData name="Shurupov Nikolai" userId="f7814f2b-3ef4-4615-94d1-38981c577a98" providerId="ADAL" clId="{D24C2EE0-A6C7-43F9-9B75-AF549E7E0B31}" dt="2022-04-05T09:49:45.933" v="937"/>
          <ac:spMkLst>
            <pc:docMk/>
            <pc:sldMk cId="3576471091" sldId="298"/>
            <ac:spMk id="14" creationId="{3438859E-572C-480E-813E-75724B6A83B9}"/>
          </ac:spMkLst>
        </pc:spChg>
      </pc:sldChg>
      <pc:sldChg chg="addSp delSp modSp mod">
        <pc:chgData name="Shurupov Nikolai" userId="f7814f2b-3ef4-4615-94d1-38981c577a98" providerId="ADAL" clId="{D24C2EE0-A6C7-43F9-9B75-AF549E7E0B31}" dt="2022-04-05T09:51:39.901" v="964"/>
        <pc:sldMkLst>
          <pc:docMk/>
          <pc:sldMk cId="3161816471" sldId="299"/>
        </pc:sldMkLst>
        <pc:spChg chg="mod">
          <ac:chgData name="Shurupov Nikolai" userId="f7814f2b-3ef4-4615-94d1-38981c577a98" providerId="ADAL" clId="{D24C2EE0-A6C7-43F9-9B75-AF549E7E0B31}" dt="2022-04-05T09:37:42.011" v="511" actId="1076"/>
          <ac:spMkLst>
            <pc:docMk/>
            <pc:sldMk cId="3161816471" sldId="299"/>
            <ac:spMk id="3" creationId="{D2ADBED0-85C6-4040-9D8D-6B212BBD0D09}"/>
          </ac:spMkLst>
        </pc:spChg>
        <pc:spChg chg="del">
          <ac:chgData name="Shurupov Nikolai" userId="f7814f2b-3ef4-4615-94d1-38981c577a98" providerId="ADAL" clId="{D24C2EE0-A6C7-43F9-9B75-AF549E7E0B31}" dt="2022-04-05T09:51:39.569" v="963" actId="478"/>
          <ac:spMkLst>
            <pc:docMk/>
            <pc:sldMk cId="3161816471" sldId="299"/>
            <ac:spMk id="5" creationId="{F075E348-F9AC-40AB-8872-5EBE673DF2BF}"/>
          </ac:spMkLst>
        </pc:spChg>
        <pc:spChg chg="del">
          <ac:chgData name="Shurupov Nikolai" userId="f7814f2b-3ef4-4615-94d1-38981c577a98" providerId="ADAL" clId="{D24C2EE0-A6C7-43F9-9B75-AF549E7E0B31}" dt="2022-04-05T09:51:39.569" v="963" actId="478"/>
          <ac:spMkLst>
            <pc:docMk/>
            <pc:sldMk cId="3161816471" sldId="299"/>
            <ac:spMk id="6" creationId="{11E46F15-A68B-49DC-AFD5-35405E68BA96}"/>
          </ac:spMkLst>
        </pc:spChg>
        <pc:spChg chg="del">
          <ac:chgData name="Shurupov Nikolai" userId="f7814f2b-3ef4-4615-94d1-38981c577a98" providerId="ADAL" clId="{D24C2EE0-A6C7-43F9-9B75-AF549E7E0B31}" dt="2022-04-05T09:51:39.569" v="963" actId="478"/>
          <ac:spMkLst>
            <pc:docMk/>
            <pc:sldMk cId="3161816471" sldId="299"/>
            <ac:spMk id="7" creationId="{1A117F8F-D387-49C5-928B-94606A2E5D80}"/>
          </ac:spMkLst>
        </pc:spChg>
        <pc:spChg chg="del mod">
          <ac:chgData name="Shurupov Nikolai" userId="f7814f2b-3ef4-4615-94d1-38981c577a98" providerId="ADAL" clId="{D24C2EE0-A6C7-43F9-9B75-AF549E7E0B31}" dt="2022-04-05T09:51:39.569" v="963" actId="478"/>
          <ac:spMkLst>
            <pc:docMk/>
            <pc:sldMk cId="3161816471" sldId="299"/>
            <ac:spMk id="8" creationId="{EB827302-6424-4C9F-980A-8F85BD7416C9}"/>
          </ac:spMkLst>
        </pc:spChg>
        <pc:spChg chg="del">
          <ac:chgData name="Shurupov Nikolai" userId="f7814f2b-3ef4-4615-94d1-38981c577a98" providerId="ADAL" clId="{D24C2EE0-A6C7-43F9-9B75-AF549E7E0B31}" dt="2022-04-05T09:51:39.569" v="963" actId="478"/>
          <ac:spMkLst>
            <pc:docMk/>
            <pc:sldMk cId="3161816471" sldId="299"/>
            <ac:spMk id="9" creationId="{7793F88A-FC97-42B8-89BA-D06DB5688EE7}"/>
          </ac:spMkLst>
        </pc:spChg>
        <pc:spChg chg="add mod">
          <ac:chgData name="Shurupov Nikolai" userId="f7814f2b-3ef4-4615-94d1-38981c577a98" providerId="ADAL" clId="{D24C2EE0-A6C7-43F9-9B75-AF549E7E0B31}" dt="2022-04-05T09:37:45.339" v="512" actId="1076"/>
          <ac:spMkLst>
            <pc:docMk/>
            <pc:sldMk cId="3161816471" sldId="299"/>
            <ac:spMk id="11" creationId="{95CEDDC4-AA56-4C93-8410-CA760DFE619C}"/>
          </ac:spMkLst>
        </pc:spChg>
        <pc:spChg chg="add mod">
          <ac:chgData name="Shurupov Nikolai" userId="f7814f2b-3ef4-4615-94d1-38981c577a98" providerId="ADAL" clId="{D24C2EE0-A6C7-43F9-9B75-AF549E7E0B31}" dt="2022-04-05T09:37:45.339" v="512" actId="1076"/>
          <ac:spMkLst>
            <pc:docMk/>
            <pc:sldMk cId="3161816471" sldId="299"/>
            <ac:spMk id="12" creationId="{B603E893-855C-4D29-98EA-DC021D2F0637}"/>
          </ac:spMkLst>
        </pc:spChg>
        <pc:spChg chg="add mod">
          <ac:chgData name="Shurupov Nikolai" userId="f7814f2b-3ef4-4615-94d1-38981c577a98" providerId="ADAL" clId="{D24C2EE0-A6C7-43F9-9B75-AF549E7E0B31}" dt="2022-04-05T09:37:45.339" v="512" actId="1076"/>
          <ac:spMkLst>
            <pc:docMk/>
            <pc:sldMk cId="3161816471" sldId="299"/>
            <ac:spMk id="13" creationId="{4AE36DA3-646C-4FBF-853B-84323CA1A095}"/>
          </ac:spMkLst>
        </pc:spChg>
        <pc:spChg chg="add mod">
          <ac:chgData name="Shurupov Nikolai" userId="f7814f2b-3ef4-4615-94d1-38981c577a98" providerId="ADAL" clId="{D24C2EE0-A6C7-43F9-9B75-AF549E7E0B31}" dt="2022-04-05T09:51:39.901" v="964"/>
          <ac:spMkLst>
            <pc:docMk/>
            <pc:sldMk cId="3161816471" sldId="299"/>
            <ac:spMk id="14" creationId="{F90AE850-B95A-435B-99B7-C5F4EA471636}"/>
          </ac:spMkLst>
        </pc:spChg>
        <pc:spChg chg="add mod">
          <ac:chgData name="Shurupov Nikolai" userId="f7814f2b-3ef4-4615-94d1-38981c577a98" providerId="ADAL" clId="{D24C2EE0-A6C7-43F9-9B75-AF549E7E0B31}" dt="2022-04-05T09:51:39.901" v="964"/>
          <ac:spMkLst>
            <pc:docMk/>
            <pc:sldMk cId="3161816471" sldId="299"/>
            <ac:spMk id="15" creationId="{4F639C9C-0EAC-48DC-BFB0-BD2B86395D58}"/>
          </ac:spMkLst>
        </pc:spChg>
        <pc:spChg chg="add mod">
          <ac:chgData name="Shurupov Nikolai" userId="f7814f2b-3ef4-4615-94d1-38981c577a98" providerId="ADAL" clId="{D24C2EE0-A6C7-43F9-9B75-AF549E7E0B31}" dt="2022-04-05T09:51:39.901" v="964"/>
          <ac:spMkLst>
            <pc:docMk/>
            <pc:sldMk cId="3161816471" sldId="299"/>
            <ac:spMk id="16" creationId="{2BA8ECE2-780C-4CA3-823B-3C174CD6A748}"/>
          </ac:spMkLst>
        </pc:spChg>
        <pc:spChg chg="add mod">
          <ac:chgData name="Shurupov Nikolai" userId="f7814f2b-3ef4-4615-94d1-38981c577a98" providerId="ADAL" clId="{D24C2EE0-A6C7-43F9-9B75-AF549E7E0B31}" dt="2022-04-05T09:51:39.901" v="964"/>
          <ac:spMkLst>
            <pc:docMk/>
            <pc:sldMk cId="3161816471" sldId="299"/>
            <ac:spMk id="17" creationId="{5219A1B4-D4B5-45F5-96AA-F2055FCA20D3}"/>
          </ac:spMkLst>
        </pc:spChg>
        <pc:spChg chg="add mod">
          <ac:chgData name="Shurupov Nikolai" userId="f7814f2b-3ef4-4615-94d1-38981c577a98" providerId="ADAL" clId="{D24C2EE0-A6C7-43F9-9B75-AF549E7E0B31}" dt="2022-04-05T09:51:39.901" v="964"/>
          <ac:spMkLst>
            <pc:docMk/>
            <pc:sldMk cId="3161816471" sldId="299"/>
            <ac:spMk id="18" creationId="{35FE6474-BCFF-4A10-8E86-3EED3041650E}"/>
          </ac:spMkLst>
        </pc:spChg>
        <pc:spChg chg="add mod">
          <ac:chgData name="Shurupov Nikolai" userId="f7814f2b-3ef4-4615-94d1-38981c577a98" providerId="ADAL" clId="{D24C2EE0-A6C7-43F9-9B75-AF549E7E0B31}" dt="2022-04-05T09:51:39.901" v="964"/>
          <ac:spMkLst>
            <pc:docMk/>
            <pc:sldMk cId="3161816471" sldId="299"/>
            <ac:spMk id="19" creationId="{B5C9C3BD-BAD0-4183-A662-1A5FD403F0B4}"/>
          </ac:spMkLst>
        </pc:spChg>
        <pc:picChg chg="del mod">
          <ac:chgData name="Shurupov Nikolai" userId="f7814f2b-3ef4-4615-94d1-38981c577a98" providerId="ADAL" clId="{D24C2EE0-A6C7-43F9-9B75-AF549E7E0B31}" dt="2022-04-05T09:37:38.383" v="510" actId="478"/>
          <ac:picMkLst>
            <pc:docMk/>
            <pc:sldMk cId="3161816471" sldId="299"/>
            <ac:picMk id="10" creationId="{C0E1A66D-B31F-4291-8F1B-E3104CBA18DC}"/>
          </ac:picMkLst>
        </pc:picChg>
      </pc:sldChg>
      <pc:sldChg chg="addSp delSp modSp mod">
        <pc:chgData name="Shurupov Nikolai" userId="f7814f2b-3ef4-4615-94d1-38981c577a98" providerId="ADAL" clId="{D24C2EE0-A6C7-43F9-9B75-AF549E7E0B31}" dt="2022-04-05T09:49:42.523" v="935"/>
        <pc:sldMkLst>
          <pc:docMk/>
          <pc:sldMk cId="2909720314" sldId="300"/>
        </pc:sldMkLst>
        <pc:spChg chg="del">
          <ac:chgData name="Shurupov Nikolai" userId="f7814f2b-3ef4-4615-94d1-38981c577a98" providerId="ADAL" clId="{D24C2EE0-A6C7-43F9-9B75-AF549E7E0B31}" dt="2022-04-05T09:49:12.891" v="918" actId="478"/>
          <ac:spMkLst>
            <pc:docMk/>
            <pc:sldMk cId="2909720314" sldId="300"/>
            <ac:spMk id="7" creationId="{8D95A3C0-BB3C-4AC8-847B-3E4F5A6A5A92}"/>
          </ac:spMkLst>
        </pc:spChg>
        <pc:spChg chg="del">
          <ac:chgData name="Shurupov Nikolai" userId="f7814f2b-3ef4-4615-94d1-38981c577a98" providerId="ADAL" clId="{D24C2EE0-A6C7-43F9-9B75-AF549E7E0B31}" dt="2022-04-05T09:49:42.329" v="934" actId="478"/>
          <ac:spMkLst>
            <pc:docMk/>
            <pc:sldMk cId="2909720314" sldId="300"/>
            <ac:spMk id="10" creationId="{352D54BA-949E-4944-87C2-339FE6D7DA7B}"/>
          </ac:spMkLst>
        </pc:spChg>
        <pc:spChg chg="del">
          <ac:chgData name="Shurupov Nikolai" userId="f7814f2b-3ef4-4615-94d1-38981c577a98" providerId="ADAL" clId="{D24C2EE0-A6C7-43F9-9B75-AF549E7E0B31}" dt="2022-04-05T09:49:12.891" v="918" actId="478"/>
          <ac:spMkLst>
            <pc:docMk/>
            <pc:sldMk cId="2909720314" sldId="300"/>
            <ac:spMk id="11" creationId="{22B4EB44-2207-4154-8B08-E24A5D84EF36}"/>
          </ac:spMkLst>
        </pc:spChg>
        <pc:spChg chg="del mod">
          <ac:chgData name="Shurupov Nikolai" userId="f7814f2b-3ef4-4615-94d1-38981c577a98" providerId="ADAL" clId="{D24C2EE0-A6C7-43F9-9B75-AF549E7E0B31}" dt="2022-04-05T09:49:12.891" v="918" actId="478"/>
          <ac:spMkLst>
            <pc:docMk/>
            <pc:sldMk cId="2909720314" sldId="300"/>
            <ac:spMk id="12" creationId="{5D0535E7-0B71-442E-B3ED-26E5E4551CF5}"/>
          </ac:spMkLst>
        </pc:spChg>
        <pc:spChg chg="del">
          <ac:chgData name="Shurupov Nikolai" userId="f7814f2b-3ef4-4615-94d1-38981c577a98" providerId="ADAL" clId="{D24C2EE0-A6C7-43F9-9B75-AF549E7E0B31}" dt="2022-04-05T09:49:12.891" v="918" actId="478"/>
          <ac:spMkLst>
            <pc:docMk/>
            <pc:sldMk cId="2909720314" sldId="300"/>
            <ac:spMk id="13" creationId="{F2CFED1A-370A-4706-9854-0B69CEF2A849}"/>
          </ac:spMkLst>
        </pc:spChg>
        <pc:spChg chg="add del mod">
          <ac:chgData name="Shurupov Nikolai" userId="f7814f2b-3ef4-4615-94d1-38981c577a98" providerId="ADAL" clId="{D24C2EE0-A6C7-43F9-9B75-AF549E7E0B31}" dt="2022-04-05T09:49:40.440" v="933"/>
          <ac:spMkLst>
            <pc:docMk/>
            <pc:sldMk cId="2909720314" sldId="300"/>
            <ac:spMk id="14" creationId="{6DA65783-E14F-4F4C-BF78-C0CAD66BC1DE}"/>
          </ac:spMkLst>
        </pc:spChg>
        <pc:spChg chg="add del mod">
          <ac:chgData name="Shurupov Nikolai" userId="f7814f2b-3ef4-4615-94d1-38981c577a98" providerId="ADAL" clId="{D24C2EE0-A6C7-43F9-9B75-AF549E7E0B31}" dt="2022-04-05T09:49:40.440" v="933"/>
          <ac:spMkLst>
            <pc:docMk/>
            <pc:sldMk cId="2909720314" sldId="300"/>
            <ac:spMk id="15" creationId="{ACB2E579-05F6-46F7-91F0-B122F3825C21}"/>
          </ac:spMkLst>
        </pc:spChg>
        <pc:spChg chg="add del mod">
          <ac:chgData name="Shurupov Nikolai" userId="f7814f2b-3ef4-4615-94d1-38981c577a98" providerId="ADAL" clId="{D24C2EE0-A6C7-43F9-9B75-AF549E7E0B31}" dt="2022-04-05T09:49:40.440" v="933"/>
          <ac:spMkLst>
            <pc:docMk/>
            <pc:sldMk cId="2909720314" sldId="300"/>
            <ac:spMk id="16" creationId="{30D228BB-3F5D-48AD-811F-2C8E2A85F854}"/>
          </ac:spMkLst>
        </pc:spChg>
        <pc:spChg chg="add del mod">
          <ac:chgData name="Shurupov Nikolai" userId="f7814f2b-3ef4-4615-94d1-38981c577a98" providerId="ADAL" clId="{D24C2EE0-A6C7-43F9-9B75-AF549E7E0B31}" dt="2022-04-05T09:49:40.440" v="933"/>
          <ac:spMkLst>
            <pc:docMk/>
            <pc:sldMk cId="2909720314" sldId="300"/>
            <ac:spMk id="17" creationId="{19698ACD-379F-4327-8ACE-702C80D91D4F}"/>
          </ac:spMkLst>
        </pc:spChg>
        <pc:spChg chg="add del mod">
          <ac:chgData name="Shurupov Nikolai" userId="f7814f2b-3ef4-4615-94d1-38981c577a98" providerId="ADAL" clId="{D24C2EE0-A6C7-43F9-9B75-AF549E7E0B31}" dt="2022-04-05T09:49:40.440" v="933"/>
          <ac:spMkLst>
            <pc:docMk/>
            <pc:sldMk cId="2909720314" sldId="300"/>
            <ac:spMk id="18" creationId="{A7C71453-1034-41C1-A9EC-D7839601BDCE}"/>
          </ac:spMkLst>
        </pc:spChg>
        <pc:spChg chg="add mod">
          <ac:chgData name="Shurupov Nikolai" userId="f7814f2b-3ef4-4615-94d1-38981c577a98" providerId="ADAL" clId="{D24C2EE0-A6C7-43F9-9B75-AF549E7E0B31}" dt="2022-04-05T09:49:42.523" v="935"/>
          <ac:spMkLst>
            <pc:docMk/>
            <pc:sldMk cId="2909720314" sldId="300"/>
            <ac:spMk id="19" creationId="{9E3AC21A-9F13-4C5B-A264-21070F6B04D2}"/>
          </ac:spMkLst>
        </pc:spChg>
        <pc:spChg chg="add mod">
          <ac:chgData name="Shurupov Nikolai" userId="f7814f2b-3ef4-4615-94d1-38981c577a98" providerId="ADAL" clId="{D24C2EE0-A6C7-43F9-9B75-AF549E7E0B31}" dt="2022-04-05T09:49:42.523" v="935"/>
          <ac:spMkLst>
            <pc:docMk/>
            <pc:sldMk cId="2909720314" sldId="300"/>
            <ac:spMk id="20" creationId="{A99A01D2-85DB-4D2E-B014-908C141B5FBE}"/>
          </ac:spMkLst>
        </pc:spChg>
        <pc:spChg chg="add mod">
          <ac:chgData name="Shurupov Nikolai" userId="f7814f2b-3ef4-4615-94d1-38981c577a98" providerId="ADAL" clId="{D24C2EE0-A6C7-43F9-9B75-AF549E7E0B31}" dt="2022-04-05T09:49:42.523" v="935"/>
          <ac:spMkLst>
            <pc:docMk/>
            <pc:sldMk cId="2909720314" sldId="300"/>
            <ac:spMk id="21" creationId="{9E316E02-55C7-4E87-B78A-06C00B9FD850}"/>
          </ac:spMkLst>
        </pc:spChg>
        <pc:spChg chg="add mod">
          <ac:chgData name="Shurupov Nikolai" userId="f7814f2b-3ef4-4615-94d1-38981c577a98" providerId="ADAL" clId="{D24C2EE0-A6C7-43F9-9B75-AF549E7E0B31}" dt="2022-04-05T09:49:42.523" v="935"/>
          <ac:spMkLst>
            <pc:docMk/>
            <pc:sldMk cId="2909720314" sldId="300"/>
            <ac:spMk id="22" creationId="{CD2E95F5-96B3-4A7F-8C0D-90D7318B89AA}"/>
          </ac:spMkLst>
        </pc:spChg>
        <pc:spChg chg="add mod">
          <ac:chgData name="Shurupov Nikolai" userId="f7814f2b-3ef4-4615-94d1-38981c577a98" providerId="ADAL" clId="{D24C2EE0-A6C7-43F9-9B75-AF549E7E0B31}" dt="2022-04-05T09:49:42.523" v="935"/>
          <ac:spMkLst>
            <pc:docMk/>
            <pc:sldMk cId="2909720314" sldId="300"/>
            <ac:spMk id="23" creationId="{3F07177E-FCF3-42C8-AC6D-A3B93025F9E3}"/>
          </ac:spMkLst>
        </pc:spChg>
      </pc:sldChg>
      <pc:sldChg chg="addSp delSp modSp mod">
        <pc:chgData name="Shurupov Nikolai" userId="f7814f2b-3ef4-4615-94d1-38981c577a98" providerId="ADAL" clId="{D24C2EE0-A6C7-43F9-9B75-AF549E7E0B31}" dt="2022-04-05T09:49:36.889" v="930"/>
        <pc:sldMkLst>
          <pc:docMk/>
          <pc:sldMk cId="2301729523" sldId="301"/>
        </pc:sldMkLst>
        <pc:spChg chg="del">
          <ac:chgData name="Shurupov Nikolai" userId="f7814f2b-3ef4-4615-94d1-38981c577a98" providerId="ADAL" clId="{D24C2EE0-A6C7-43F9-9B75-AF549E7E0B31}" dt="2022-04-05T09:49:18.220" v="920" actId="478"/>
          <ac:spMkLst>
            <pc:docMk/>
            <pc:sldMk cId="2301729523" sldId="301"/>
            <ac:spMk id="10" creationId="{103F5C09-64EA-4899-9E1C-512A7A967BAF}"/>
          </ac:spMkLst>
        </pc:spChg>
        <pc:spChg chg="del">
          <ac:chgData name="Shurupov Nikolai" userId="f7814f2b-3ef4-4615-94d1-38981c577a98" providerId="ADAL" clId="{D24C2EE0-A6C7-43F9-9B75-AF549E7E0B31}" dt="2022-04-05T09:49:19.771" v="921" actId="478"/>
          <ac:spMkLst>
            <pc:docMk/>
            <pc:sldMk cId="2301729523" sldId="301"/>
            <ac:spMk id="11" creationId="{A3D041CE-ABA6-4849-8B19-0060634E3463}"/>
          </ac:spMkLst>
        </pc:spChg>
        <pc:spChg chg="del">
          <ac:chgData name="Shurupov Nikolai" userId="f7814f2b-3ef4-4615-94d1-38981c577a98" providerId="ADAL" clId="{D24C2EE0-A6C7-43F9-9B75-AF549E7E0B31}" dt="2022-04-05T09:49:18.220" v="920" actId="478"/>
          <ac:spMkLst>
            <pc:docMk/>
            <pc:sldMk cId="2301729523" sldId="301"/>
            <ac:spMk id="12" creationId="{C252D2AD-15C6-44D1-995E-27E95039E553}"/>
          </ac:spMkLst>
        </pc:spChg>
        <pc:spChg chg="del mod">
          <ac:chgData name="Shurupov Nikolai" userId="f7814f2b-3ef4-4615-94d1-38981c577a98" providerId="ADAL" clId="{D24C2EE0-A6C7-43F9-9B75-AF549E7E0B31}" dt="2022-04-05T09:49:18.220" v="920" actId="478"/>
          <ac:spMkLst>
            <pc:docMk/>
            <pc:sldMk cId="2301729523" sldId="301"/>
            <ac:spMk id="13" creationId="{22E66F6A-F628-4AEE-8B54-6AA4F25C7C3E}"/>
          </ac:spMkLst>
        </pc:spChg>
        <pc:spChg chg="del">
          <ac:chgData name="Shurupov Nikolai" userId="f7814f2b-3ef4-4615-94d1-38981c577a98" providerId="ADAL" clId="{D24C2EE0-A6C7-43F9-9B75-AF549E7E0B31}" dt="2022-04-05T09:49:18.220" v="920" actId="478"/>
          <ac:spMkLst>
            <pc:docMk/>
            <pc:sldMk cId="2301729523" sldId="301"/>
            <ac:spMk id="14" creationId="{F8352E19-F35F-4ECD-9786-5E59B4D68BAC}"/>
          </ac:spMkLst>
        </pc:spChg>
        <pc:spChg chg="add mod">
          <ac:chgData name="Shurupov Nikolai" userId="f7814f2b-3ef4-4615-94d1-38981c577a98" providerId="ADAL" clId="{D24C2EE0-A6C7-43F9-9B75-AF549E7E0B31}" dt="2022-04-05T09:49:36.889" v="930"/>
          <ac:spMkLst>
            <pc:docMk/>
            <pc:sldMk cId="2301729523" sldId="301"/>
            <ac:spMk id="15" creationId="{D319977F-0CCE-41FE-97D9-D46A07BB7115}"/>
          </ac:spMkLst>
        </pc:spChg>
        <pc:spChg chg="add mod">
          <ac:chgData name="Shurupov Nikolai" userId="f7814f2b-3ef4-4615-94d1-38981c577a98" providerId="ADAL" clId="{D24C2EE0-A6C7-43F9-9B75-AF549E7E0B31}" dt="2022-04-05T09:49:36.889" v="930"/>
          <ac:spMkLst>
            <pc:docMk/>
            <pc:sldMk cId="2301729523" sldId="301"/>
            <ac:spMk id="16" creationId="{BE805F43-FBB8-4D4C-9E24-72E7FC92A52E}"/>
          </ac:spMkLst>
        </pc:spChg>
        <pc:spChg chg="add mod">
          <ac:chgData name="Shurupov Nikolai" userId="f7814f2b-3ef4-4615-94d1-38981c577a98" providerId="ADAL" clId="{D24C2EE0-A6C7-43F9-9B75-AF549E7E0B31}" dt="2022-04-05T09:49:36.889" v="930"/>
          <ac:spMkLst>
            <pc:docMk/>
            <pc:sldMk cId="2301729523" sldId="301"/>
            <ac:spMk id="17" creationId="{7A1FF485-785F-4B09-B133-6D6BF6BDE47E}"/>
          </ac:spMkLst>
        </pc:spChg>
        <pc:spChg chg="add mod">
          <ac:chgData name="Shurupov Nikolai" userId="f7814f2b-3ef4-4615-94d1-38981c577a98" providerId="ADAL" clId="{D24C2EE0-A6C7-43F9-9B75-AF549E7E0B31}" dt="2022-04-05T09:49:36.889" v="930"/>
          <ac:spMkLst>
            <pc:docMk/>
            <pc:sldMk cId="2301729523" sldId="301"/>
            <ac:spMk id="18" creationId="{7366E493-36E3-4DFC-B2DD-7631EF0E0CE9}"/>
          </ac:spMkLst>
        </pc:spChg>
        <pc:spChg chg="add mod">
          <ac:chgData name="Shurupov Nikolai" userId="f7814f2b-3ef4-4615-94d1-38981c577a98" providerId="ADAL" clId="{D24C2EE0-A6C7-43F9-9B75-AF549E7E0B31}" dt="2022-04-05T09:49:36.889" v="930"/>
          <ac:spMkLst>
            <pc:docMk/>
            <pc:sldMk cId="2301729523" sldId="301"/>
            <ac:spMk id="19" creationId="{A887D4AB-E0C5-4544-A911-81A5BD008E96}"/>
          </ac:spMkLst>
        </pc:spChg>
      </pc:sldChg>
      <pc:sldChg chg="addSp delSp modSp mod">
        <pc:chgData name="Shurupov Nikolai" userId="f7814f2b-3ef4-4615-94d1-38981c577a98" providerId="ADAL" clId="{D24C2EE0-A6C7-43F9-9B75-AF549E7E0B31}" dt="2022-04-05T09:49:34.205" v="927"/>
        <pc:sldMkLst>
          <pc:docMk/>
          <pc:sldMk cId="1163084673" sldId="302"/>
        </pc:sldMkLst>
        <pc:spChg chg="add del">
          <ac:chgData name="Shurupov Nikolai" userId="f7814f2b-3ef4-4615-94d1-38981c577a98" providerId="ADAL" clId="{D24C2EE0-A6C7-43F9-9B75-AF549E7E0B31}" dt="2022-04-05T09:45:06.461" v="736" actId="478"/>
          <ac:spMkLst>
            <pc:docMk/>
            <pc:sldMk cId="1163084673" sldId="302"/>
            <ac:spMk id="5" creationId="{C935657E-7726-4D70-97F1-ED14FE33BFC1}"/>
          </ac:spMkLst>
        </pc:spChg>
        <pc:spChg chg="add del">
          <ac:chgData name="Shurupov Nikolai" userId="f7814f2b-3ef4-4615-94d1-38981c577a98" providerId="ADAL" clId="{D24C2EE0-A6C7-43F9-9B75-AF549E7E0B31}" dt="2022-04-05T09:45:06.461" v="736" actId="478"/>
          <ac:spMkLst>
            <pc:docMk/>
            <pc:sldMk cId="1163084673" sldId="302"/>
            <ac:spMk id="6" creationId="{AEA3B147-9255-4818-8E22-0D38B441FDAA}"/>
          </ac:spMkLst>
        </pc:spChg>
        <pc:spChg chg="del">
          <ac:chgData name="Shurupov Nikolai" userId="f7814f2b-3ef4-4615-94d1-38981c577a98" providerId="ADAL" clId="{D24C2EE0-A6C7-43F9-9B75-AF549E7E0B31}" dt="2022-04-05T09:49:28.157" v="924" actId="478"/>
          <ac:spMkLst>
            <pc:docMk/>
            <pc:sldMk cId="1163084673" sldId="302"/>
            <ac:spMk id="8" creationId="{04A72689-2E6D-4BE8-9830-2A17C41C6B6C}"/>
          </ac:spMkLst>
        </pc:spChg>
        <pc:spChg chg="del">
          <ac:chgData name="Shurupov Nikolai" userId="f7814f2b-3ef4-4615-94d1-38981c577a98" providerId="ADAL" clId="{D24C2EE0-A6C7-43F9-9B75-AF549E7E0B31}" dt="2022-04-05T09:49:28.157" v="924" actId="478"/>
          <ac:spMkLst>
            <pc:docMk/>
            <pc:sldMk cId="1163084673" sldId="302"/>
            <ac:spMk id="9" creationId="{DBE6B661-32AD-4906-9543-E7E5D3B1AB22}"/>
          </ac:spMkLst>
        </pc:spChg>
        <pc:spChg chg="del">
          <ac:chgData name="Shurupov Nikolai" userId="f7814f2b-3ef4-4615-94d1-38981c577a98" providerId="ADAL" clId="{D24C2EE0-A6C7-43F9-9B75-AF549E7E0B31}" dt="2022-04-05T09:49:28.157" v="924" actId="478"/>
          <ac:spMkLst>
            <pc:docMk/>
            <pc:sldMk cId="1163084673" sldId="302"/>
            <ac:spMk id="10" creationId="{5AB18E4B-BA14-4F30-810A-A4A1A6B8BE48}"/>
          </ac:spMkLst>
        </pc:spChg>
        <pc:spChg chg="del mod">
          <ac:chgData name="Shurupov Nikolai" userId="f7814f2b-3ef4-4615-94d1-38981c577a98" providerId="ADAL" clId="{D24C2EE0-A6C7-43F9-9B75-AF549E7E0B31}" dt="2022-04-05T09:49:28.157" v="924" actId="478"/>
          <ac:spMkLst>
            <pc:docMk/>
            <pc:sldMk cId="1163084673" sldId="302"/>
            <ac:spMk id="11" creationId="{D0ED9ED1-F599-46E5-BFFE-7D98EE38A586}"/>
          </ac:spMkLst>
        </pc:spChg>
        <pc:spChg chg="del">
          <ac:chgData name="Shurupov Nikolai" userId="f7814f2b-3ef4-4615-94d1-38981c577a98" providerId="ADAL" clId="{D24C2EE0-A6C7-43F9-9B75-AF549E7E0B31}" dt="2022-04-05T09:49:28.157" v="924" actId="478"/>
          <ac:spMkLst>
            <pc:docMk/>
            <pc:sldMk cId="1163084673" sldId="302"/>
            <ac:spMk id="12" creationId="{17BBCE6F-6B34-4228-B82C-D9AB9F5699DB}"/>
          </ac:spMkLst>
        </pc:spChg>
        <pc:spChg chg="add del mod">
          <ac:chgData name="Shurupov Nikolai" userId="f7814f2b-3ef4-4615-94d1-38981c577a98" providerId="ADAL" clId="{D24C2EE0-A6C7-43F9-9B75-AF549E7E0B31}" dt="2022-04-05T09:45:06.946" v="738"/>
          <ac:spMkLst>
            <pc:docMk/>
            <pc:sldMk cId="1163084673" sldId="302"/>
            <ac:spMk id="14" creationId="{7EDC51F1-77AC-401C-BC80-C3DE9807EA2F}"/>
          </ac:spMkLst>
        </pc:spChg>
        <pc:spChg chg="add del mod">
          <ac:chgData name="Shurupov Nikolai" userId="f7814f2b-3ef4-4615-94d1-38981c577a98" providerId="ADAL" clId="{D24C2EE0-A6C7-43F9-9B75-AF549E7E0B31}" dt="2022-04-05T09:45:06.946" v="738"/>
          <ac:spMkLst>
            <pc:docMk/>
            <pc:sldMk cId="1163084673" sldId="302"/>
            <ac:spMk id="15" creationId="{C4F625FA-F686-4D94-89EF-A843E49D7A42}"/>
          </ac:spMkLst>
        </pc:spChg>
        <pc:spChg chg="add mod">
          <ac:chgData name="Shurupov Nikolai" userId="f7814f2b-3ef4-4615-94d1-38981c577a98" providerId="ADAL" clId="{D24C2EE0-A6C7-43F9-9B75-AF549E7E0B31}" dt="2022-04-05T09:49:34.205" v="927"/>
          <ac:spMkLst>
            <pc:docMk/>
            <pc:sldMk cId="1163084673" sldId="302"/>
            <ac:spMk id="16" creationId="{0E37A366-9DD0-4C3F-80E1-7F94A0718D1D}"/>
          </ac:spMkLst>
        </pc:spChg>
        <pc:spChg chg="add mod">
          <ac:chgData name="Shurupov Nikolai" userId="f7814f2b-3ef4-4615-94d1-38981c577a98" providerId="ADAL" clId="{D24C2EE0-A6C7-43F9-9B75-AF549E7E0B31}" dt="2022-04-05T09:49:34.205" v="927"/>
          <ac:spMkLst>
            <pc:docMk/>
            <pc:sldMk cId="1163084673" sldId="302"/>
            <ac:spMk id="17" creationId="{27B17D6B-81CF-4ADB-BAFD-D84A0CEA6ED1}"/>
          </ac:spMkLst>
        </pc:spChg>
        <pc:spChg chg="add mod">
          <ac:chgData name="Shurupov Nikolai" userId="f7814f2b-3ef4-4615-94d1-38981c577a98" providerId="ADAL" clId="{D24C2EE0-A6C7-43F9-9B75-AF549E7E0B31}" dt="2022-04-05T09:49:34.205" v="927"/>
          <ac:spMkLst>
            <pc:docMk/>
            <pc:sldMk cId="1163084673" sldId="302"/>
            <ac:spMk id="18" creationId="{CB6B1C45-4501-4671-A849-EF64A16EE7BC}"/>
          </ac:spMkLst>
        </pc:spChg>
        <pc:spChg chg="add mod">
          <ac:chgData name="Shurupov Nikolai" userId="f7814f2b-3ef4-4615-94d1-38981c577a98" providerId="ADAL" clId="{D24C2EE0-A6C7-43F9-9B75-AF549E7E0B31}" dt="2022-04-05T09:49:34.205" v="927"/>
          <ac:spMkLst>
            <pc:docMk/>
            <pc:sldMk cId="1163084673" sldId="302"/>
            <ac:spMk id="19" creationId="{A8C86037-CA87-4625-99F6-6C3386B1FECF}"/>
          </ac:spMkLst>
        </pc:spChg>
        <pc:spChg chg="add mod">
          <ac:chgData name="Shurupov Nikolai" userId="f7814f2b-3ef4-4615-94d1-38981c577a98" providerId="ADAL" clId="{D24C2EE0-A6C7-43F9-9B75-AF549E7E0B31}" dt="2022-04-05T09:49:34.205" v="927"/>
          <ac:spMkLst>
            <pc:docMk/>
            <pc:sldMk cId="1163084673" sldId="302"/>
            <ac:spMk id="20" creationId="{BC05CA39-DABC-4E7D-B861-0087424E5DCE}"/>
          </ac:spMkLst>
        </pc:spChg>
        <pc:graphicFrameChg chg="add del mod">
          <ac:chgData name="Shurupov Nikolai" userId="f7814f2b-3ef4-4615-94d1-38981c577a98" providerId="ADAL" clId="{D24C2EE0-A6C7-43F9-9B75-AF549E7E0B31}" dt="2022-04-05T09:45:06.946" v="738"/>
          <ac:graphicFrameMkLst>
            <pc:docMk/>
            <pc:sldMk cId="1163084673" sldId="302"/>
            <ac:graphicFrameMk id="13" creationId="{E274680E-ACA1-4756-B6D0-17E46CCBFF56}"/>
          </ac:graphicFrameMkLst>
        </pc:graphicFrameChg>
      </pc:sldChg>
      <pc:sldChg chg="addSp delSp modSp mod">
        <pc:chgData name="Shurupov Nikolai" userId="f7814f2b-3ef4-4615-94d1-38981c577a98" providerId="ADAL" clId="{D24C2EE0-A6C7-43F9-9B75-AF549E7E0B31}" dt="2022-04-05T09:49:35.840" v="929"/>
        <pc:sldMkLst>
          <pc:docMk/>
          <pc:sldMk cId="2194944129" sldId="303"/>
        </pc:sldMkLst>
        <pc:spChg chg="del">
          <ac:chgData name="Shurupov Nikolai" userId="f7814f2b-3ef4-4615-94d1-38981c577a98" providerId="ADAL" clId="{D24C2EE0-A6C7-43F9-9B75-AF549E7E0B31}" dt="2022-04-05T09:49:22.198" v="922" actId="478"/>
          <ac:spMkLst>
            <pc:docMk/>
            <pc:sldMk cId="2194944129" sldId="303"/>
            <ac:spMk id="4" creationId="{B0E0FFCB-DA72-4813-9B9C-BC9885588E32}"/>
          </ac:spMkLst>
        </pc:spChg>
        <pc:spChg chg="del">
          <ac:chgData name="Shurupov Nikolai" userId="f7814f2b-3ef4-4615-94d1-38981c577a98" providerId="ADAL" clId="{D24C2EE0-A6C7-43F9-9B75-AF549E7E0B31}" dt="2022-04-05T09:49:22.198" v="922" actId="478"/>
          <ac:spMkLst>
            <pc:docMk/>
            <pc:sldMk cId="2194944129" sldId="303"/>
            <ac:spMk id="7" creationId="{1984CECE-0E89-4E11-AE05-E824D2FCF456}"/>
          </ac:spMkLst>
        </pc:spChg>
        <pc:spChg chg="del">
          <ac:chgData name="Shurupov Nikolai" userId="f7814f2b-3ef4-4615-94d1-38981c577a98" providerId="ADAL" clId="{D24C2EE0-A6C7-43F9-9B75-AF549E7E0B31}" dt="2022-04-05T09:49:22.198" v="922" actId="478"/>
          <ac:spMkLst>
            <pc:docMk/>
            <pc:sldMk cId="2194944129" sldId="303"/>
            <ac:spMk id="8" creationId="{CB0D7911-A1C0-4A99-8560-18EE5108CE3A}"/>
          </ac:spMkLst>
        </pc:spChg>
        <pc:spChg chg="del mod">
          <ac:chgData name="Shurupov Nikolai" userId="f7814f2b-3ef4-4615-94d1-38981c577a98" providerId="ADAL" clId="{D24C2EE0-A6C7-43F9-9B75-AF549E7E0B31}" dt="2022-04-05T09:49:22.198" v="922" actId="478"/>
          <ac:spMkLst>
            <pc:docMk/>
            <pc:sldMk cId="2194944129" sldId="303"/>
            <ac:spMk id="9" creationId="{43A5A7A0-999C-4737-A21D-3AD07EAC557F}"/>
          </ac:spMkLst>
        </pc:spChg>
        <pc:spChg chg="del">
          <ac:chgData name="Shurupov Nikolai" userId="f7814f2b-3ef4-4615-94d1-38981c577a98" providerId="ADAL" clId="{D24C2EE0-A6C7-43F9-9B75-AF549E7E0B31}" dt="2022-04-05T09:49:22.198" v="922" actId="478"/>
          <ac:spMkLst>
            <pc:docMk/>
            <pc:sldMk cId="2194944129" sldId="303"/>
            <ac:spMk id="10" creationId="{D89D6127-C82A-4F4E-8C13-E3F17CE077E3}"/>
          </ac:spMkLst>
        </pc:spChg>
        <pc:spChg chg="add mod">
          <ac:chgData name="Shurupov Nikolai" userId="f7814f2b-3ef4-4615-94d1-38981c577a98" providerId="ADAL" clId="{D24C2EE0-A6C7-43F9-9B75-AF549E7E0B31}" dt="2022-04-05T09:49:35.840" v="929"/>
          <ac:spMkLst>
            <pc:docMk/>
            <pc:sldMk cId="2194944129" sldId="303"/>
            <ac:spMk id="11" creationId="{CCFF75AB-13C8-4597-9D8F-6995D77AB37E}"/>
          </ac:spMkLst>
        </pc:spChg>
        <pc:spChg chg="add mod">
          <ac:chgData name="Shurupov Nikolai" userId="f7814f2b-3ef4-4615-94d1-38981c577a98" providerId="ADAL" clId="{D24C2EE0-A6C7-43F9-9B75-AF549E7E0B31}" dt="2022-04-05T09:49:35.840" v="929"/>
          <ac:spMkLst>
            <pc:docMk/>
            <pc:sldMk cId="2194944129" sldId="303"/>
            <ac:spMk id="12" creationId="{A952300F-0316-41B8-93BF-7F844F31A233}"/>
          </ac:spMkLst>
        </pc:spChg>
        <pc:spChg chg="add mod">
          <ac:chgData name="Shurupov Nikolai" userId="f7814f2b-3ef4-4615-94d1-38981c577a98" providerId="ADAL" clId="{D24C2EE0-A6C7-43F9-9B75-AF549E7E0B31}" dt="2022-04-05T09:49:35.840" v="929"/>
          <ac:spMkLst>
            <pc:docMk/>
            <pc:sldMk cId="2194944129" sldId="303"/>
            <ac:spMk id="13" creationId="{DAC72A33-0FE0-4ED0-925D-7E3AD41AB15D}"/>
          </ac:spMkLst>
        </pc:spChg>
        <pc:spChg chg="add mod">
          <ac:chgData name="Shurupov Nikolai" userId="f7814f2b-3ef4-4615-94d1-38981c577a98" providerId="ADAL" clId="{D24C2EE0-A6C7-43F9-9B75-AF549E7E0B31}" dt="2022-04-05T09:49:35.840" v="929"/>
          <ac:spMkLst>
            <pc:docMk/>
            <pc:sldMk cId="2194944129" sldId="303"/>
            <ac:spMk id="14" creationId="{C586F639-3811-4922-B047-4CCF2B251908}"/>
          </ac:spMkLst>
        </pc:spChg>
        <pc:spChg chg="add mod">
          <ac:chgData name="Shurupov Nikolai" userId="f7814f2b-3ef4-4615-94d1-38981c577a98" providerId="ADAL" clId="{D24C2EE0-A6C7-43F9-9B75-AF549E7E0B31}" dt="2022-04-05T09:49:35.840" v="929"/>
          <ac:spMkLst>
            <pc:docMk/>
            <pc:sldMk cId="2194944129" sldId="303"/>
            <ac:spMk id="15" creationId="{E0170F88-7BF8-4080-9CB5-143A5DFF69FB}"/>
          </ac:spMkLst>
        </pc:spChg>
      </pc:sldChg>
      <pc:sldChg chg="addSp delSp modSp mod">
        <pc:chgData name="Shurupov Nikolai" userId="f7814f2b-3ef4-4615-94d1-38981c577a98" providerId="ADAL" clId="{D24C2EE0-A6C7-43F9-9B75-AF549E7E0B31}" dt="2022-04-05T09:56:42.770" v="1061" actId="1076"/>
        <pc:sldMkLst>
          <pc:docMk/>
          <pc:sldMk cId="379240442" sldId="304"/>
        </pc:sldMkLst>
        <pc:spChg chg="del">
          <ac:chgData name="Shurupov Nikolai" userId="f7814f2b-3ef4-4615-94d1-38981c577a98" providerId="ADAL" clId="{D24C2EE0-A6C7-43F9-9B75-AF549E7E0B31}" dt="2022-04-05T09:55:13.428" v="1024" actId="478"/>
          <ac:spMkLst>
            <pc:docMk/>
            <pc:sldMk cId="379240442" sldId="304"/>
            <ac:spMk id="2" creationId="{3A8E2129-A342-4CC0-923F-22C7126744C3}"/>
          </ac:spMkLst>
        </pc:spChg>
        <pc:spChg chg="mod">
          <ac:chgData name="Shurupov Nikolai" userId="f7814f2b-3ef4-4615-94d1-38981c577a98" providerId="ADAL" clId="{D24C2EE0-A6C7-43F9-9B75-AF549E7E0B31}" dt="2022-04-05T09:56:34.716" v="1059" actId="113"/>
          <ac:spMkLst>
            <pc:docMk/>
            <pc:sldMk cId="379240442" sldId="304"/>
            <ac:spMk id="3" creationId="{D2ADBED0-85C6-4040-9D8D-6B212BBD0D09}"/>
          </ac:spMkLst>
        </pc:spChg>
        <pc:spChg chg="add del mod">
          <ac:chgData name="Shurupov Nikolai" userId="f7814f2b-3ef4-4615-94d1-38981c577a98" providerId="ADAL" clId="{D24C2EE0-A6C7-43F9-9B75-AF549E7E0B31}" dt="2022-04-05T09:55:15.040" v="1025" actId="478"/>
          <ac:spMkLst>
            <pc:docMk/>
            <pc:sldMk cId="379240442" sldId="304"/>
            <ac:spMk id="5" creationId="{37DBB3F8-5F60-442E-8D38-145B8A053D19}"/>
          </ac:spMkLst>
        </pc:spChg>
        <pc:spChg chg="del">
          <ac:chgData name="Shurupov Nikolai" userId="f7814f2b-3ef4-4615-94d1-38981c577a98" providerId="ADAL" clId="{D24C2EE0-A6C7-43F9-9B75-AF549E7E0B31}" dt="2022-04-05T09:54:14.120" v="1009" actId="478"/>
          <ac:spMkLst>
            <pc:docMk/>
            <pc:sldMk cId="379240442" sldId="304"/>
            <ac:spMk id="6" creationId="{88CAE90B-3E17-4646-A317-B5CED1E11DD8}"/>
          </ac:spMkLst>
        </pc:spChg>
        <pc:spChg chg="del">
          <ac:chgData name="Shurupov Nikolai" userId="f7814f2b-3ef4-4615-94d1-38981c577a98" providerId="ADAL" clId="{D24C2EE0-A6C7-43F9-9B75-AF549E7E0B31}" dt="2022-04-05T09:54:16.289" v="1010" actId="478"/>
          <ac:spMkLst>
            <pc:docMk/>
            <pc:sldMk cId="379240442" sldId="304"/>
            <ac:spMk id="7" creationId="{2F823D18-EF99-403C-9DF1-D089753F2C20}"/>
          </ac:spMkLst>
        </pc:spChg>
        <pc:spChg chg="del">
          <ac:chgData name="Shurupov Nikolai" userId="f7814f2b-3ef4-4615-94d1-38981c577a98" providerId="ADAL" clId="{D24C2EE0-A6C7-43F9-9B75-AF549E7E0B31}" dt="2022-04-05T09:54:14.120" v="1009" actId="478"/>
          <ac:spMkLst>
            <pc:docMk/>
            <pc:sldMk cId="379240442" sldId="304"/>
            <ac:spMk id="8" creationId="{4B8B83FF-ABE6-48FE-A5C6-9AED5BB838B1}"/>
          </ac:spMkLst>
        </pc:spChg>
        <pc:spChg chg="del">
          <ac:chgData name="Shurupov Nikolai" userId="f7814f2b-3ef4-4615-94d1-38981c577a98" providerId="ADAL" clId="{D24C2EE0-A6C7-43F9-9B75-AF549E7E0B31}" dt="2022-04-05T09:54:14.120" v="1009" actId="478"/>
          <ac:spMkLst>
            <pc:docMk/>
            <pc:sldMk cId="379240442" sldId="304"/>
            <ac:spMk id="9" creationId="{B69B4087-E3DA-426F-A7E2-F55600D88F78}"/>
          </ac:spMkLst>
        </pc:spChg>
        <pc:spChg chg="del">
          <ac:chgData name="Shurupov Nikolai" userId="f7814f2b-3ef4-4615-94d1-38981c577a98" providerId="ADAL" clId="{D24C2EE0-A6C7-43F9-9B75-AF549E7E0B31}" dt="2022-04-05T09:54:14.120" v="1009" actId="478"/>
          <ac:spMkLst>
            <pc:docMk/>
            <pc:sldMk cId="379240442" sldId="304"/>
            <ac:spMk id="10" creationId="{5321F9FF-D75E-4121-A5DE-86B19E2DF39B}"/>
          </ac:spMkLst>
        </pc:spChg>
        <pc:spChg chg="add mod">
          <ac:chgData name="Shurupov Nikolai" userId="f7814f2b-3ef4-4615-94d1-38981c577a98" providerId="ADAL" clId="{D24C2EE0-A6C7-43F9-9B75-AF549E7E0B31}" dt="2022-04-05T09:54:28.020" v="1015"/>
          <ac:spMkLst>
            <pc:docMk/>
            <pc:sldMk cId="379240442" sldId="304"/>
            <ac:spMk id="11" creationId="{DD113FBF-40D2-467A-8437-D54B6CCFA3E7}"/>
          </ac:spMkLst>
        </pc:spChg>
        <pc:spChg chg="add mod">
          <ac:chgData name="Shurupov Nikolai" userId="f7814f2b-3ef4-4615-94d1-38981c577a98" providerId="ADAL" clId="{D24C2EE0-A6C7-43F9-9B75-AF549E7E0B31}" dt="2022-04-05T09:54:28.020" v="1015"/>
          <ac:spMkLst>
            <pc:docMk/>
            <pc:sldMk cId="379240442" sldId="304"/>
            <ac:spMk id="13" creationId="{BA618321-1880-498B-BC7C-099F170261E8}"/>
          </ac:spMkLst>
        </pc:spChg>
        <pc:spChg chg="add mod">
          <ac:chgData name="Shurupov Nikolai" userId="f7814f2b-3ef4-4615-94d1-38981c577a98" providerId="ADAL" clId="{D24C2EE0-A6C7-43F9-9B75-AF549E7E0B31}" dt="2022-04-05T09:54:28.020" v="1015"/>
          <ac:spMkLst>
            <pc:docMk/>
            <pc:sldMk cId="379240442" sldId="304"/>
            <ac:spMk id="14" creationId="{A09AF242-0E07-4325-9DC7-552D6329C428}"/>
          </ac:spMkLst>
        </pc:spChg>
        <pc:spChg chg="add mod">
          <ac:chgData name="Shurupov Nikolai" userId="f7814f2b-3ef4-4615-94d1-38981c577a98" providerId="ADAL" clId="{D24C2EE0-A6C7-43F9-9B75-AF549E7E0B31}" dt="2022-04-05T09:54:28.020" v="1015"/>
          <ac:spMkLst>
            <pc:docMk/>
            <pc:sldMk cId="379240442" sldId="304"/>
            <ac:spMk id="15" creationId="{B0947360-B0BB-48BC-B97F-E3CB498ACA91}"/>
          </ac:spMkLst>
        </pc:spChg>
        <pc:spChg chg="add mod">
          <ac:chgData name="Shurupov Nikolai" userId="f7814f2b-3ef4-4615-94d1-38981c577a98" providerId="ADAL" clId="{D24C2EE0-A6C7-43F9-9B75-AF549E7E0B31}" dt="2022-04-05T09:54:28.020" v="1015"/>
          <ac:spMkLst>
            <pc:docMk/>
            <pc:sldMk cId="379240442" sldId="304"/>
            <ac:spMk id="16" creationId="{215A3487-B541-41E4-8F10-BA6A406457A1}"/>
          </ac:spMkLst>
        </pc:spChg>
        <pc:picChg chg="mod">
          <ac:chgData name="Shurupov Nikolai" userId="f7814f2b-3ef4-4615-94d1-38981c577a98" providerId="ADAL" clId="{D24C2EE0-A6C7-43F9-9B75-AF549E7E0B31}" dt="2022-04-05T09:56:42.770" v="1061" actId="1076"/>
          <ac:picMkLst>
            <pc:docMk/>
            <pc:sldMk cId="379240442" sldId="304"/>
            <ac:picMk id="12" creationId="{A2FA795B-CFA5-4354-9086-B1FB26F82201}"/>
          </ac:picMkLst>
        </pc:picChg>
      </pc:sldChg>
      <pc:sldChg chg="addSp delSp modSp mod">
        <pc:chgData name="Shurupov Nikolai" userId="f7814f2b-3ef4-4615-94d1-38981c577a98" providerId="ADAL" clId="{D24C2EE0-A6C7-43F9-9B75-AF549E7E0B31}" dt="2022-04-05T09:53:29.543" v="983"/>
        <pc:sldMkLst>
          <pc:docMk/>
          <pc:sldMk cId="3337108287" sldId="305"/>
        </pc:sldMkLst>
        <pc:spChg chg="del">
          <ac:chgData name="Shurupov Nikolai" userId="f7814f2b-3ef4-4615-94d1-38981c577a98" providerId="ADAL" clId="{D24C2EE0-A6C7-43F9-9B75-AF549E7E0B31}" dt="2022-04-05T09:51:44.149" v="965" actId="478"/>
          <ac:spMkLst>
            <pc:docMk/>
            <pc:sldMk cId="3337108287" sldId="305"/>
            <ac:spMk id="5" creationId="{B8D6575A-CA1E-4E2F-B7BD-8B5E1E8EFB26}"/>
          </ac:spMkLst>
        </pc:spChg>
        <pc:spChg chg="del">
          <ac:chgData name="Shurupov Nikolai" userId="f7814f2b-3ef4-4615-94d1-38981c577a98" providerId="ADAL" clId="{D24C2EE0-A6C7-43F9-9B75-AF549E7E0B31}" dt="2022-04-05T09:51:44.149" v="965" actId="478"/>
          <ac:spMkLst>
            <pc:docMk/>
            <pc:sldMk cId="3337108287" sldId="305"/>
            <ac:spMk id="6" creationId="{775DE758-4608-45AE-BF35-F9C8B8F4F74F}"/>
          </ac:spMkLst>
        </pc:spChg>
        <pc:spChg chg="del">
          <ac:chgData name="Shurupov Nikolai" userId="f7814f2b-3ef4-4615-94d1-38981c577a98" providerId="ADAL" clId="{D24C2EE0-A6C7-43F9-9B75-AF549E7E0B31}" dt="2022-04-05T09:51:44.149" v="965" actId="478"/>
          <ac:spMkLst>
            <pc:docMk/>
            <pc:sldMk cId="3337108287" sldId="305"/>
            <ac:spMk id="7" creationId="{E419BD18-5810-46FB-8D86-71CF769FF988}"/>
          </ac:spMkLst>
        </pc:spChg>
        <pc:spChg chg="del mod">
          <ac:chgData name="Shurupov Nikolai" userId="f7814f2b-3ef4-4615-94d1-38981c577a98" providerId="ADAL" clId="{D24C2EE0-A6C7-43F9-9B75-AF549E7E0B31}" dt="2022-04-05T09:51:44.149" v="965" actId="478"/>
          <ac:spMkLst>
            <pc:docMk/>
            <pc:sldMk cId="3337108287" sldId="305"/>
            <ac:spMk id="8" creationId="{E4639EAC-79EF-40D5-BBA2-B98B48040C4F}"/>
          </ac:spMkLst>
        </pc:spChg>
        <pc:spChg chg="del">
          <ac:chgData name="Shurupov Nikolai" userId="f7814f2b-3ef4-4615-94d1-38981c577a98" providerId="ADAL" clId="{D24C2EE0-A6C7-43F9-9B75-AF549E7E0B31}" dt="2022-04-05T09:51:44.149" v="965" actId="478"/>
          <ac:spMkLst>
            <pc:docMk/>
            <pc:sldMk cId="3337108287" sldId="305"/>
            <ac:spMk id="9" creationId="{F3AD8C0B-CFA6-4FB9-AA81-65D4AA49E3A5}"/>
          </ac:spMkLst>
        </pc:spChg>
        <pc:spChg chg="add mod">
          <ac:chgData name="Shurupov Nikolai" userId="f7814f2b-3ef4-4615-94d1-38981c577a98" providerId="ADAL" clId="{D24C2EE0-A6C7-43F9-9B75-AF549E7E0B31}" dt="2022-04-05T09:53:29.543" v="983"/>
          <ac:spMkLst>
            <pc:docMk/>
            <pc:sldMk cId="3337108287" sldId="305"/>
            <ac:spMk id="10" creationId="{59A4C567-A02F-45BF-B9BC-C733FAE9E2BD}"/>
          </ac:spMkLst>
        </pc:spChg>
        <pc:spChg chg="add mod">
          <ac:chgData name="Shurupov Nikolai" userId="f7814f2b-3ef4-4615-94d1-38981c577a98" providerId="ADAL" clId="{D24C2EE0-A6C7-43F9-9B75-AF549E7E0B31}" dt="2022-04-05T09:53:29.543" v="983"/>
          <ac:spMkLst>
            <pc:docMk/>
            <pc:sldMk cId="3337108287" sldId="305"/>
            <ac:spMk id="11" creationId="{2B1C4967-8685-41F6-AE57-E79DBDFB3870}"/>
          </ac:spMkLst>
        </pc:spChg>
        <pc:spChg chg="add mod">
          <ac:chgData name="Shurupov Nikolai" userId="f7814f2b-3ef4-4615-94d1-38981c577a98" providerId="ADAL" clId="{D24C2EE0-A6C7-43F9-9B75-AF549E7E0B31}" dt="2022-04-05T09:53:29.543" v="983"/>
          <ac:spMkLst>
            <pc:docMk/>
            <pc:sldMk cId="3337108287" sldId="305"/>
            <ac:spMk id="12" creationId="{DF78DF48-D987-437C-B3FE-C8A2EA7D0615}"/>
          </ac:spMkLst>
        </pc:spChg>
        <pc:spChg chg="add mod">
          <ac:chgData name="Shurupov Nikolai" userId="f7814f2b-3ef4-4615-94d1-38981c577a98" providerId="ADAL" clId="{D24C2EE0-A6C7-43F9-9B75-AF549E7E0B31}" dt="2022-04-05T09:53:29.543" v="983"/>
          <ac:spMkLst>
            <pc:docMk/>
            <pc:sldMk cId="3337108287" sldId="305"/>
            <ac:spMk id="13" creationId="{DF11CB1C-8953-4BC3-BC1E-8104796C38B8}"/>
          </ac:spMkLst>
        </pc:spChg>
        <pc:spChg chg="add mod">
          <ac:chgData name="Shurupov Nikolai" userId="f7814f2b-3ef4-4615-94d1-38981c577a98" providerId="ADAL" clId="{D24C2EE0-A6C7-43F9-9B75-AF549E7E0B31}" dt="2022-04-05T09:53:29.543" v="983"/>
          <ac:spMkLst>
            <pc:docMk/>
            <pc:sldMk cId="3337108287" sldId="305"/>
            <ac:spMk id="14" creationId="{9E634C76-EC35-4B2B-ACF7-8A79716D76C8}"/>
          </ac:spMkLst>
        </pc:spChg>
        <pc:spChg chg="add mod">
          <ac:chgData name="Shurupov Nikolai" userId="f7814f2b-3ef4-4615-94d1-38981c577a98" providerId="ADAL" clId="{D24C2EE0-A6C7-43F9-9B75-AF549E7E0B31}" dt="2022-04-05T09:53:29.543" v="983"/>
          <ac:spMkLst>
            <pc:docMk/>
            <pc:sldMk cId="3337108287" sldId="305"/>
            <ac:spMk id="15" creationId="{5713BA2C-1D4E-4BFF-BC32-063762A64980}"/>
          </ac:spMkLst>
        </pc:spChg>
      </pc:sldChg>
      <pc:sldChg chg="addSp delSp modSp mod">
        <pc:chgData name="Shurupov Nikolai" userId="f7814f2b-3ef4-4615-94d1-38981c577a98" providerId="ADAL" clId="{D24C2EE0-A6C7-43F9-9B75-AF549E7E0B31}" dt="2022-04-05T09:53:32.317" v="986"/>
        <pc:sldMkLst>
          <pc:docMk/>
          <pc:sldMk cId="2817270659" sldId="306"/>
        </pc:sldMkLst>
        <pc:spChg chg="del">
          <ac:chgData name="Shurupov Nikolai" userId="f7814f2b-3ef4-4615-94d1-38981c577a98" providerId="ADAL" clId="{D24C2EE0-A6C7-43F9-9B75-AF549E7E0B31}" dt="2022-04-05T09:51:50.529" v="967" actId="478"/>
          <ac:spMkLst>
            <pc:docMk/>
            <pc:sldMk cId="2817270659" sldId="306"/>
            <ac:spMk id="6" creationId="{9DF05C72-EEAB-44E9-A48B-BD887C51507D}"/>
          </ac:spMkLst>
        </pc:spChg>
        <pc:spChg chg="del">
          <ac:chgData name="Shurupov Nikolai" userId="f7814f2b-3ef4-4615-94d1-38981c577a98" providerId="ADAL" clId="{D24C2EE0-A6C7-43F9-9B75-AF549E7E0B31}" dt="2022-04-05T09:51:50.529" v="967" actId="478"/>
          <ac:spMkLst>
            <pc:docMk/>
            <pc:sldMk cId="2817270659" sldId="306"/>
            <ac:spMk id="8" creationId="{A5553C7E-DCB3-4D70-8181-60BCAD930ABD}"/>
          </ac:spMkLst>
        </pc:spChg>
        <pc:spChg chg="del mod">
          <ac:chgData name="Shurupov Nikolai" userId="f7814f2b-3ef4-4615-94d1-38981c577a98" providerId="ADAL" clId="{D24C2EE0-A6C7-43F9-9B75-AF549E7E0B31}" dt="2022-04-05T09:51:50.529" v="967" actId="478"/>
          <ac:spMkLst>
            <pc:docMk/>
            <pc:sldMk cId="2817270659" sldId="306"/>
            <ac:spMk id="9" creationId="{A23F2596-3C05-426C-AC3D-22CC87E0D74F}"/>
          </ac:spMkLst>
        </pc:spChg>
        <pc:spChg chg="del">
          <ac:chgData name="Shurupov Nikolai" userId="f7814f2b-3ef4-4615-94d1-38981c577a98" providerId="ADAL" clId="{D24C2EE0-A6C7-43F9-9B75-AF549E7E0B31}" dt="2022-04-05T09:51:50.529" v="967" actId="478"/>
          <ac:spMkLst>
            <pc:docMk/>
            <pc:sldMk cId="2817270659" sldId="306"/>
            <ac:spMk id="10" creationId="{D1021260-DBD5-4F01-809D-73AF4195A1BA}"/>
          </ac:spMkLst>
        </pc:spChg>
        <pc:spChg chg="add mod">
          <ac:chgData name="Shurupov Nikolai" userId="f7814f2b-3ef4-4615-94d1-38981c577a98" providerId="ADAL" clId="{D24C2EE0-A6C7-43F9-9B75-AF549E7E0B31}" dt="2022-04-05T09:53:31.453" v="985"/>
          <ac:spMkLst>
            <pc:docMk/>
            <pc:sldMk cId="2817270659" sldId="306"/>
            <ac:spMk id="11" creationId="{4A3A8048-506D-4A6C-BECD-3A9C7C3285CC}"/>
          </ac:spMkLst>
        </pc:spChg>
        <pc:spChg chg="add mod">
          <ac:chgData name="Shurupov Nikolai" userId="f7814f2b-3ef4-4615-94d1-38981c577a98" providerId="ADAL" clId="{D24C2EE0-A6C7-43F9-9B75-AF549E7E0B31}" dt="2022-04-05T09:53:31.453" v="985"/>
          <ac:spMkLst>
            <pc:docMk/>
            <pc:sldMk cId="2817270659" sldId="306"/>
            <ac:spMk id="12" creationId="{E0154610-278B-4C17-A44A-05CBE1CCAF8E}"/>
          </ac:spMkLst>
        </pc:spChg>
        <pc:spChg chg="add mod">
          <ac:chgData name="Shurupov Nikolai" userId="f7814f2b-3ef4-4615-94d1-38981c577a98" providerId="ADAL" clId="{D24C2EE0-A6C7-43F9-9B75-AF549E7E0B31}" dt="2022-04-05T09:53:31.453" v="985"/>
          <ac:spMkLst>
            <pc:docMk/>
            <pc:sldMk cId="2817270659" sldId="306"/>
            <ac:spMk id="13" creationId="{F8677177-3256-4C86-8737-E54D36AB50D2}"/>
          </ac:spMkLst>
        </pc:spChg>
        <pc:spChg chg="add mod">
          <ac:chgData name="Shurupov Nikolai" userId="f7814f2b-3ef4-4615-94d1-38981c577a98" providerId="ADAL" clId="{D24C2EE0-A6C7-43F9-9B75-AF549E7E0B31}" dt="2022-04-05T09:53:31.453" v="985"/>
          <ac:spMkLst>
            <pc:docMk/>
            <pc:sldMk cId="2817270659" sldId="306"/>
            <ac:spMk id="14" creationId="{035BA6E4-F25B-4E1F-A30C-E2000F3BD9E5}"/>
          </ac:spMkLst>
        </pc:spChg>
        <pc:spChg chg="add mod">
          <ac:chgData name="Shurupov Nikolai" userId="f7814f2b-3ef4-4615-94d1-38981c577a98" providerId="ADAL" clId="{D24C2EE0-A6C7-43F9-9B75-AF549E7E0B31}" dt="2022-04-05T09:53:31.453" v="985"/>
          <ac:spMkLst>
            <pc:docMk/>
            <pc:sldMk cId="2817270659" sldId="306"/>
            <ac:spMk id="15" creationId="{8FF1FD48-FC1C-4F01-8652-016850CFC639}"/>
          </ac:spMkLst>
        </pc:spChg>
        <pc:spChg chg="add mod">
          <ac:chgData name="Shurupov Nikolai" userId="f7814f2b-3ef4-4615-94d1-38981c577a98" providerId="ADAL" clId="{D24C2EE0-A6C7-43F9-9B75-AF549E7E0B31}" dt="2022-04-05T09:53:31.453" v="985"/>
          <ac:spMkLst>
            <pc:docMk/>
            <pc:sldMk cId="2817270659" sldId="306"/>
            <ac:spMk id="16" creationId="{34F07C92-70B0-4133-B538-B81749F65145}"/>
          </ac:spMkLst>
        </pc:spChg>
        <pc:spChg chg="add mod">
          <ac:chgData name="Shurupov Nikolai" userId="f7814f2b-3ef4-4615-94d1-38981c577a98" providerId="ADAL" clId="{D24C2EE0-A6C7-43F9-9B75-AF549E7E0B31}" dt="2022-04-05T09:53:32.317" v="986"/>
          <ac:spMkLst>
            <pc:docMk/>
            <pc:sldMk cId="2817270659" sldId="306"/>
            <ac:spMk id="17" creationId="{FCB09EE4-D54D-4F56-8CCB-EA0C4D2593FE}"/>
          </ac:spMkLst>
        </pc:spChg>
        <pc:spChg chg="add mod">
          <ac:chgData name="Shurupov Nikolai" userId="f7814f2b-3ef4-4615-94d1-38981c577a98" providerId="ADAL" clId="{D24C2EE0-A6C7-43F9-9B75-AF549E7E0B31}" dt="2022-04-05T09:53:32.317" v="986"/>
          <ac:spMkLst>
            <pc:docMk/>
            <pc:sldMk cId="2817270659" sldId="306"/>
            <ac:spMk id="18" creationId="{5639ED6B-6E32-4AEC-B74A-47206380E04C}"/>
          </ac:spMkLst>
        </pc:spChg>
        <pc:spChg chg="add mod">
          <ac:chgData name="Shurupov Nikolai" userId="f7814f2b-3ef4-4615-94d1-38981c577a98" providerId="ADAL" clId="{D24C2EE0-A6C7-43F9-9B75-AF549E7E0B31}" dt="2022-04-05T09:53:32.317" v="986"/>
          <ac:spMkLst>
            <pc:docMk/>
            <pc:sldMk cId="2817270659" sldId="306"/>
            <ac:spMk id="19" creationId="{735C2883-9E5B-4E77-9469-C2BA0581CDBE}"/>
          </ac:spMkLst>
        </pc:spChg>
        <pc:spChg chg="add mod">
          <ac:chgData name="Shurupov Nikolai" userId="f7814f2b-3ef4-4615-94d1-38981c577a98" providerId="ADAL" clId="{D24C2EE0-A6C7-43F9-9B75-AF549E7E0B31}" dt="2022-04-05T09:53:32.317" v="986"/>
          <ac:spMkLst>
            <pc:docMk/>
            <pc:sldMk cId="2817270659" sldId="306"/>
            <ac:spMk id="20" creationId="{53BEAADA-1E0E-4420-9ECE-85E4D7706378}"/>
          </ac:spMkLst>
        </pc:spChg>
        <pc:spChg chg="add mod">
          <ac:chgData name="Shurupov Nikolai" userId="f7814f2b-3ef4-4615-94d1-38981c577a98" providerId="ADAL" clId="{D24C2EE0-A6C7-43F9-9B75-AF549E7E0B31}" dt="2022-04-05T09:53:32.317" v="986"/>
          <ac:spMkLst>
            <pc:docMk/>
            <pc:sldMk cId="2817270659" sldId="306"/>
            <ac:spMk id="21" creationId="{CB9DE610-8DBE-4F25-ACB6-9BA2FF917130}"/>
          </ac:spMkLst>
        </pc:spChg>
        <pc:spChg chg="add mod">
          <ac:chgData name="Shurupov Nikolai" userId="f7814f2b-3ef4-4615-94d1-38981c577a98" providerId="ADAL" clId="{D24C2EE0-A6C7-43F9-9B75-AF549E7E0B31}" dt="2022-04-05T09:53:32.317" v="986"/>
          <ac:spMkLst>
            <pc:docMk/>
            <pc:sldMk cId="2817270659" sldId="306"/>
            <ac:spMk id="22" creationId="{1664EC20-4383-4887-A2A7-1DFB154C1DB3}"/>
          </ac:spMkLst>
        </pc:spChg>
      </pc:sldChg>
      <pc:sldChg chg="modSp mod">
        <pc:chgData name="Shurupov Nikolai" userId="f7814f2b-3ef4-4615-94d1-38981c577a98" providerId="ADAL" clId="{D24C2EE0-A6C7-43F9-9B75-AF549E7E0B31}" dt="2022-04-05T09:47:41.706" v="889" actId="14100"/>
        <pc:sldMkLst>
          <pc:docMk/>
          <pc:sldMk cId="2308123372" sldId="307"/>
        </pc:sldMkLst>
        <pc:spChg chg="mod">
          <ac:chgData name="Shurupov Nikolai" userId="f7814f2b-3ef4-4615-94d1-38981c577a98" providerId="ADAL" clId="{D24C2EE0-A6C7-43F9-9B75-AF549E7E0B31}" dt="2022-04-05T09:47:16.649" v="875" actId="1037"/>
          <ac:spMkLst>
            <pc:docMk/>
            <pc:sldMk cId="2308123372" sldId="307"/>
            <ac:spMk id="4" creationId="{12DFBF29-2FF7-47CE-8BAC-B4498716D834}"/>
          </ac:spMkLst>
        </pc:spChg>
        <pc:spChg chg="mod">
          <ac:chgData name="Shurupov Nikolai" userId="f7814f2b-3ef4-4615-94d1-38981c577a98" providerId="ADAL" clId="{D24C2EE0-A6C7-43F9-9B75-AF549E7E0B31}" dt="2022-04-05T09:47:41.706" v="889" actId="14100"/>
          <ac:spMkLst>
            <pc:docMk/>
            <pc:sldMk cId="2308123372" sldId="307"/>
            <ac:spMk id="5" creationId="{DDE57DDC-0820-4E40-A467-8666A2BED21E}"/>
          </ac:spMkLst>
        </pc:spChg>
        <pc:spChg chg="mod">
          <ac:chgData name="Shurupov Nikolai" userId="f7814f2b-3ef4-4615-94d1-38981c577a98" providerId="ADAL" clId="{D24C2EE0-A6C7-43F9-9B75-AF549E7E0B31}" dt="2022-04-05T09:47:13.305" v="872" actId="1037"/>
          <ac:spMkLst>
            <pc:docMk/>
            <pc:sldMk cId="2308123372" sldId="307"/>
            <ac:spMk id="6" creationId="{265C3897-6E14-4421-B1A4-8B316735257D}"/>
          </ac:spMkLst>
        </pc:spChg>
        <pc:spChg chg="mod">
          <ac:chgData name="Shurupov Nikolai" userId="f7814f2b-3ef4-4615-94d1-38981c577a98" providerId="ADAL" clId="{D24C2EE0-A6C7-43F9-9B75-AF549E7E0B31}" dt="2022-04-05T09:47:11.849" v="869" actId="1037"/>
          <ac:spMkLst>
            <pc:docMk/>
            <pc:sldMk cId="2308123372" sldId="307"/>
            <ac:spMk id="7" creationId="{9F76740D-5856-44AD-84FF-296E28DC1E41}"/>
          </ac:spMkLst>
        </pc:spChg>
        <pc:spChg chg="mod">
          <ac:chgData name="Shurupov Nikolai" userId="f7814f2b-3ef4-4615-94d1-38981c577a98" providerId="ADAL" clId="{D24C2EE0-A6C7-43F9-9B75-AF549E7E0B31}" dt="2022-04-05T09:47:09.183" v="865" actId="1038"/>
          <ac:spMkLst>
            <pc:docMk/>
            <pc:sldMk cId="2308123372" sldId="307"/>
            <ac:spMk id="8" creationId="{4A5E0202-8648-45B8-A4AC-FD30C63EC54B}"/>
          </ac:spMkLst>
        </pc:spChg>
      </pc:sldChg>
      <pc:sldChg chg="addSp delSp modSp mod">
        <pc:chgData name="Shurupov Nikolai" userId="f7814f2b-3ef4-4615-94d1-38981c577a98" providerId="ADAL" clId="{D24C2EE0-A6C7-43F9-9B75-AF549E7E0B31}" dt="2022-04-05T09:48:10.110" v="896"/>
        <pc:sldMkLst>
          <pc:docMk/>
          <pc:sldMk cId="3486254781" sldId="308"/>
        </pc:sldMkLst>
        <pc:spChg chg="add del">
          <ac:chgData name="Shurupov Nikolai" userId="f7814f2b-3ef4-4615-94d1-38981c577a98" providerId="ADAL" clId="{D24C2EE0-A6C7-43F9-9B75-AF549E7E0B31}" dt="2022-04-05T09:47:48.165" v="890" actId="478"/>
          <ac:spMkLst>
            <pc:docMk/>
            <pc:sldMk cId="3486254781" sldId="308"/>
            <ac:spMk id="4" creationId="{12DFBF29-2FF7-47CE-8BAC-B4498716D834}"/>
          </ac:spMkLst>
        </pc:spChg>
        <pc:spChg chg="del">
          <ac:chgData name="Shurupov Nikolai" userId="f7814f2b-3ef4-4615-94d1-38981c577a98" providerId="ADAL" clId="{D24C2EE0-A6C7-43F9-9B75-AF549E7E0B31}" dt="2022-04-05T09:47:49.569" v="891" actId="478"/>
          <ac:spMkLst>
            <pc:docMk/>
            <pc:sldMk cId="3486254781" sldId="308"/>
            <ac:spMk id="5" creationId="{DDE57DDC-0820-4E40-A467-8666A2BED21E}"/>
          </ac:spMkLst>
        </pc:spChg>
        <pc:spChg chg="add del">
          <ac:chgData name="Shurupov Nikolai" userId="f7814f2b-3ef4-4615-94d1-38981c577a98" providerId="ADAL" clId="{D24C2EE0-A6C7-43F9-9B75-AF549E7E0B31}" dt="2022-04-05T09:47:48.165" v="890" actId="478"/>
          <ac:spMkLst>
            <pc:docMk/>
            <pc:sldMk cId="3486254781" sldId="308"/>
            <ac:spMk id="6" creationId="{265C3897-6E14-4421-B1A4-8B316735257D}"/>
          </ac:spMkLst>
        </pc:spChg>
        <pc:spChg chg="add del mod">
          <ac:chgData name="Shurupov Nikolai" userId="f7814f2b-3ef4-4615-94d1-38981c577a98" providerId="ADAL" clId="{D24C2EE0-A6C7-43F9-9B75-AF549E7E0B31}" dt="2022-04-05T09:47:48.165" v="890" actId="478"/>
          <ac:spMkLst>
            <pc:docMk/>
            <pc:sldMk cId="3486254781" sldId="308"/>
            <ac:spMk id="7" creationId="{9F76740D-5856-44AD-84FF-296E28DC1E41}"/>
          </ac:spMkLst>
        </pc:spChg>
        <pc:spChg chg="del">
          <ac:chgData name="Shurupov Nikolai" userId="f7814f2b-3ef4-4615-94d1-38981c577a98" providerId="ADAL" clId="{D24C2EE0-A6C7-43F9-9B75-AF549E7E0B31}" dt="2022-04-05T09:47:48.165" v="890" actId="478"/>
          <ac:spMkLst>
            <pc:docMk/>
            <pc:sldMk cId="3486254781" sldId="308"/>
            <ac:spMk id="8" creationId="{4A5E0202-8648-45B8-A4AC-FD30C63EC54B}"/>
          </ac:spMkLst>
        </pc:spChg>
        <pc:spChg chg="mod">
          <ac:chgData name="Shurupov Nikolai" userId="f7814f2b-3ef4-4615-94d1-38981c577a98" providerId="ADAL" clId="{D24C2EE0-A6C7-43F9-9B75-AF549E7E0B31}" dt="2022-04-05T09:41:30.595" v="657" actId="1076"/>
          <ac:spMkLst>
            <pc:docMk/>
            <pc:sldMk cId="3486254781" sldId="308"/>
            <ac:spMk id="9" creationId="{2BEFFB8B-0CF2-4D6D-8B69-ABC6BCA43B9C}"/>
          </ac:spMkLst>
        </pc:spChg>
        <pc:spChg chg="add del mod">
          <ac:chgData name="Shurupov Nikolai" userId="f7814f2b-3ef4-4615-94d1-38981c577a98" providerId="ADAL" clId="{D24C2EE0-A6C7-43F9-9B75-AF549E7E0B31}" dt="2022-04-05T09:47:34.633" v="886"/>
          <ac:spMkLst>
            <pc:docMk/>
            <pc:sldMk cId="3486254781" sldId="308"/>
            <ac:spMk id="10" creationId="{C19094F5-969D-497A-8158-D636BA8121F7}"/>
          </ac:spMkLst>
        </pc:spChg>
        <pc:spChg chg="add del mod">
          <ac:chgData name="Shurupov Nikolai" userId="f7814f2b-3ef4-4615-94d1-38981c577a98" providerId="ADAL" clId="{D24C2EE0-A6C7-43F9-9B75-AF549E7E0B31}" dt="2022-04-05T09:47:34.633" v="886"/>
          <ac:spMkLst>
            <pc:docMk/>
            <pc:sldMk cId="3486254781" sldId="308"/>
            <ac:spMk id="13" creationId="{87152F36-759B-44F4-8368-C782AEBEE843}"/>
          </ac:spMkLst>
        </pc:spChg>
        <pc:spChg chg="add del mod">
          <ac:chgData name="Shurupov Nikolai" userId="f7814f2b-3ef4-4615-94d1-38981c577a98" providerId="ADAL" clId="{D24C2EE0-A6C7-43F9-9B75-AF549E7E0B31}" dt="2022-04-05T09:47:34.633" v="886"/>
          <ac:spMkLst>
            <pc:docMk/>
            <pc:sldMk cId="3486254781" sldId="308"/>
            <ac:spMk id="14" creationId="{D146A613-1361-4166-B595-7E1B8BD2968C}"/>
          </ac:spMkLst>
        </pc:spChg>
        <pc:spChg chg="add del mod">
          <ac:chgData name="Shurupov Nikolai" userId="f7814f2b-3ef4-4615-94d1-38981c577a98" providerId="ADAL" clId="{D24C2EE0-A6C7-43F9-9B75-AF549E7E0B31}" dt="2022-04-05T09:47:34.633" v="886"/>
          <ac:spMkLst>
            <pc:docMk/>
            <pc:sldMk cId="3486254781" sldId="308"/>
            <ac:spMk id="15" creationId="{B19D42C2-3A03-403F-AEE2-D70EE743317F}"/>
          </ac:spMkLst>
        </pc:spChg>
        <pc:spChg chg="add mod">
          <ac:chgData name="Shurupov Nikolai" userId="f7814f2b-3ef4-4615-94d1-38981c577a98" providerId="ADAL" clId="{D24C2EE0-A6C7-43F9-9B75-AF549E7E0B31}" dt="2022-04-05T09:48:10.110" v="896"/>
          <ac:spMkLst>
            <pc:docMk/>
            <pc:sldMk cId="3486254781" sldId="308"/>
            <ac:spMk id="16" creationId="{CEB3558B-7E4A-4313-8085-6944A891273E}"/>
          </ac:spMkLst>
        </pc:spChg>
        <pc:spChg chg="add mod">
          <ac:chgData name="Shurupov Nikolai" userId="f7814f2b-3ef4-4615-94d1-38981c577a98" providerId="ADAL" clId="{D24C2EE0-A6C7-43F9-9B75-AF549E7E0B31}" dt="2022-04-05T09:48:10.110" v="896"/>
          <ac:spMkLst>
            <pc:docMk/>
            <pc:sldMk cId="3486254781" sldId="308"/>
            <ac:spMk id="17" creationId="{E16D4181-34C8-4614-86C3-8AABB48CD6FA}"/>
          </ac:spMkLst>
        </pc:spChg>
        <pc:spChg chg="add mod">
          <ac:chgData name="Shurupov Nikolai" userId="f7814f2b-3ef4-4615-94d1-38981c577a98" providerId="ADAL" clId="{D24C2EE0-A6C7-43F9-9B75-AF549E7E0B31}" dt="2022-04-05T09:48:10.110" v="896"/>
          <ac:spMkLst>
            <pc:docMk/>
            <pc:sldMk cId="3486254781" sldId="308"/>
            <ac:spMk id="18" creationId="{960E7F7E-4ADF-44DB-9B69-9324FF2A08D9}"/>
          </ac:spMkLst>
        </pc:spChg>
        <pc:spChg chg="add mod">
          <ac:chgData name="Shurupov Nikolai" userId="f7814f2b-3ef4-4615-94d1-38981c577a98" providerId="ADAL" clId="{D24C2EE0-A6C7-43F9-9B75-AF549E7E0B31}" dt="2022-04-05T09:48:10.110" v="896"/>
          <ac:spMkLst>
            <pc:docMk/>
            <pc:sldMk cId="3486254781" sldId="308"/>
            <ac:spMk id="19" creationId="{418C72E6-0E97-40AD-8B57-7577BED80553}"/>
          </ac:spMkLst>
        </pc:spChg>
        <pc:spChg chg="add mod">
          <ac:chgData name="Shurupov Nikolai" userId="f7814f2b-3ef4-4615-94d1-38981c577a98" providerId="ADAL" clId="{D24C2EE0-A6C7-43F9-9B75-AF549E7E0B31}" dt="2022-04-05T09:48:10.110" v="896"/>
          <ac:spMkLst>
            <pc:docMk/>
            <pc:sldMk cId="3486254781" sldId="308"/>
            <ac:spMk id="20" creationId="{7E92E88F-620A-4190-9985-E3A0B0FDB8D6}"/>
          </ac:spMkLst>
        </pc:spChg>
      </pc:sldChg>
      <pc:sldChg chg="addSp delSp modSp mod">
        <pc:chgData name="Shurupov Nikolai" userId="f7814f2b-3ef4-4615-94d1-38981c577a98" providerId="ADAL" clId="{D24C2EE0-A6C7-43F9-9B75-AF549E7E0B31}" dt="2022-04-05T09:48:11.783" v="897"/>
        <pc:sldMkLst>
          <pc:docMk/>
          <pc:sldMk cId="1503776837" sldId="310"/>
        </pc:sldMkLst>
        <pc:spChg chg="del">
          <ac:chgData name="Shurupov Nikolai" userId="f7814f2b-3ef4-4615-94d1-38981c577a98" providerId="ADAL" clId="{D24C2EE0-A6C7-43F9-9B75-AF549E7E0B31}" dt="2022-04-05T09:47:54.029" v="892" actId="478"/>
          <ac:spMkLst>
            <pc:docMk/>
            <pc:sldMk cId="1503776837" sldId="310"/>
            <ac:spMk id="4" creationId="{12DFBF29-2FF7-47CE-8BAC-B4498716D834}"/>
          </ac:spMkLst>
        </pc:spChg>
        <pc:spChg chg="del">
          <ac:chgData name="Shurupov Nikolai" userId="f7814f2b-3ef4-4615-94d1-38981c577a98" providerId="ADAL" clId="{D24C2EE0-A6C7-43F9-9B75-AF549E7E0B31}" dt="2022-04-05T09:47:56.289" v="893" actId="478"/>
          <ac:spMkLst>
            <pc:docMk/>
            <pc:sldMk cId="1503776837" sldId="310"/>
            <ac:spMk id="5" creationId="{DDE57DDC-0820-4E40-A467-8666A2BED21E}"/>
          </ac:spMkLst>
        </pc:spChg>
        <pc:spChg chg="del">
          <ac:chgData name="Shurupov Nikolai" userId="f7814f2b-3ef4-4615-94d1-38981c577a98" providerId="ADAL" clId="{D24C2EE0-A6C7-43F9-9B75-AF549E7E0B31}" dt="2022-04-05T09:47:54.029" v="892" actId="478"/>
          <ac:spMkLst>
            <pc:docMk/>
            <pc:sldMk cId="1503776837" sldId="310"/>
            <ac:spMk id="6" creationId="{265C3897-6E14-4421-B1A4-8B316735257D}"/>
          </ac:spMkLst>
        </pc:spChg>
        <pc:spChg chg="del mod">
          <ac:chgData name="Shurupov Nikolai" userId="f7814f2b-3ef4-4615-94d1-38981c577a98" providerId="ADAL" clId="{D24C2EE0-A6C7-43F9-9B75-AF549E7E0B31}" dt="2022-04-05T09:47:54.029" v="892" actId="478"/>
          <ac:spMkLst>
            <pc:docMk/>
            <pc:sldMk cId="1503776837" sldId="310"/>
            <ac:spMk id="7" creationId="{9F76740D-5856-44AD-84FF-296E28DC1E41}"/>
          </ac:spMkLst>
        </pc:spChg>
        <pc:spChg chg="del">
          <ac:chgData name="Shurupov Nikolai" userId="f7814f2b-3ef4-4615-94d1-38981c577a98" providerId="ADAL" clId="{D24C2EE0-A6C7-43F9-9B75-AF549E7E0B31}" dt="2022-04-05T09:47:54.029" v="892" actId="478"/>
          <ac:spMkLst>
            <pc:docMk/>
            <pc:sldMk cId="1503776837" sldId="310"/>
            <ac:spMk id="8" creationId="{4A5E0202-8648-45B8-A4AC-FD30C63EC54B}"/>
          </ac:spMkLst>
        </pc:spChg>
        <pc:spChg chg="add mod">
          <ac:chgData name="Shurupov Nikolai" userId="f7814f2b-3ef4-4615-94d1-38981c577a98" providerId="ADAL" clId="{D24C2EE0-A6C7-43F9-9B75-AF549E7E0B31}" dt="2022-04-05T09:48:11.783" v="897"/>
          <ac:spMkLst>
            <pc:docMk/>
            <pc:sldMk cId="1503776837" sldId="310"/>
            <ac:spMk id="9" creationId="{701CF68C-A897-4706-86AD-9CE3280AE3C1}"/>
          </ac:spMkLst>
        </pc:spChg>
        <pc:spChg chg="add mod">
          <ac:chgData name="Shurupov Nikolai" userId="f7814f2b-3ef4-4615-94d1-38981c577a98" providerId="ADAL" clId="{D24C2EE0-A6C7-43F9-9B75-AF549E7E0B31}" dt="2022-04-05T09:48:11.783" v="897"/>
          <ac:spMkLst>
            <pc:docMk/>
            <pc:sldMk cId="1503776837" sldId="310"/>
            <ac:spMk id="10" creationId="{D368F1A3-597F-4ECB-B43A-0A84D56B76C2}"/>
          </ac:spMkLst>
        </pc:spChg>
        <pc:spChg chg="add mod">
          <ac:chgData name="Shurupov Nikolai" userId="f7814f2b-3ef4-4615-94d1-38981c577a98" providerId="ADAL" clId="{D24C2EE0-A6C7-43F9-9B75-AF549E7E0B31}" dt="2022-04-05T09:48:11.783" v="897"/>
          <ac:spMkLst>
            <pc:docMk/>
            <pc:sldMk cId="1503776837" sldId="310"/>
            <ac:spMk id="12" creationId="{9EB0BC59-A1D5-40F9-821C-17F13CDF2124}"/>
          </ac:spMkLst>
        </pc:spChg>
        <pc:spChg chg="add mod">
          <ac:chgData name="Shurupov Nikolai" userId="f7814f2b-3ef4-4615-94d1-38981c577a98" providerId="ADAL" clId="{D24C2EE0-A6C7-43F9-9B75-AF549E7E0B31}" dt="2022-04-05T09:48:11.783" v="897"/>
          <ac:spMkLst>
            <pc:docMk/>
            <pc:sldMk cId="1503776837" sldId="310"/>
            <ac:spMk id="14" creationId="{02F13A4A-E988-4B69-A616-63A26B97E954}"/>
          </ac:spMkLst>
        </pc:spChg>
        <pc:spChg chg="add mod">
          <ac:chgData name="Shurupov Nikolai" userId="f7814f2b-3ef4-4615-94d1-38981c577a98" providerId="ADAL" clId="{D24C2EE0-A6C7-43F9-9B75-AF549E7E0B31}" dt="2022-04-05T09:48:11.783" v="897"/>
          <ac:spMkLst>
            <pc:docMk/>
            <pc:sldMk cId="1503776837" sldId="310"/>
            <ac:spMk id="15" creationId="{F3023846-6DB1-4A03-BFAD-153870526227}"/>
          </ac:spMkLst>
        </pc:spChg>
      </pc:sldChg>
      <pc:sldChg chg="addSp delSp modSp mod">
        <pc:chgData name="Shurupov Nikolai" userId="f7814f2b-3ef4-4615-94d1-38981c577a98" providerId="ADAL" clId="{D24C2EE0-A6C7-43F9-9B75-AF549E7E0B31}" dt="2022-04-05T09:48:13.032" v="898"/>
        <pc:sldMkLst>
          <pc:docMk/>
          <pc:sldMk cId="2992831455" sldId="311"/>
        </pc:sldMkLst>
        <pc:spChg chg="del">
          <ac:chgData name="Shurupov Nikolai" userId="f7814f2b-3ef4-4615-94d1-38981c577a98" providerId="ADAL" clId="{D24C2EE0-A6C7-43F9-9B75-AF549E7E0B31}" dt="2022-04-05T09:47:59.761" v="894" actId="478"/>
          <ac:spMkLst>
            <pc:docMk/>
            <pc:sldMk cId="2992831455" sldId="311"/>
            <ac:spMk id="4" creationId="{12DFBF29-2FF7-47CE-8BAC-B4498716D834}"/>
          </ac:spMkLst>
        </pc:spChg>
        <pc:spChg chg="del">
          <ac:chgData name="Shurupov Nikolai" userId="f7814f2b-3ef4-4615-94d1-38981c577a98" providerId="ADAL" clId="{D24C2EE0-A6C7-43F9-9B75-AF549E7E0B31}" dt="2022-04-05T09:48:02.369" v="895" actId="478"/>
          <ac:spMkLst>
            <pc:docMk/>
            <pc:sldMk cId="2992831455" sldId="311"/>
            <ac:spMk id="5" creationId="{DDE57DDC-0820-4E40-A467-8666A2BED21E}"/>
          </ac:spMkLst>
        </pc:spChg>
        <pc:spChg chg="del">
          <ac:chgData name="Shurupov Nikolai" userId="f7814f2b-3ef4-4615-94d1-38981c577a98" providerId="ADAL" clId="{D24C2EE0-A6C7-43F9-9B75-AF549E7E0B31}" dt="2022-04-05T09:47:59.761" v="894" actId="478"/>
          <ac:spMkLst>
            <pc:docMk/>
            <pc:sldMk cId="2992831455" sldId="311"/>
            <ac:spMk id="6" creationId="{265C3897-6E14-4421-B1A4-8B316735257D}"/>
          </ac:spMkLst>
        </pc:spChg>
        <pc:spChg chg="del mod">
          <ac:chgData name="Shurupov Nikolai" userId="f7814f2b-3ef4-4615-94d1-38981c577a98" providerId="ADAL" clId="{D24C2EE0-A6C7-43F9-9B75-AF549E7E0B31}" dt="2022-04-05T09:47:59.761" v="894" actId="478"/>
          <ac:spMkLst>
            <pc:docMk/>
            <pc:sldMk cId="2992831455" sldId="311"/>
            <ac:spMk id="7" creationId="{9F76740D-5856-44AD-84FF-296E28DC1E41}"/>
          </ac:spMkLst>
        </pc:spChg>
        <pc:spChg chg="del">
          <ac:chgData name="Shurupov Nikolai" userId="f7814f2b-3ef4-4615-94d1-38981c577a98" providerId="ADAL" clId="{D24C2EE0-A6C7-43F9-9B75-AF549E7E0B31}" dt="2022-04-05T09:47:59.761" v="894" actId="478"/>
          <ac:spMkLst>
            <pc:docMk/>
            <pc:sldMk cId="2992831455" sldId="311"/>
            <ac:spMk id="8" creationId="{4A5E0202-8648-45B8-A4AC-FD30C63EC54B}"/>
          </ac:spMkLst>
        </pc:spChg>
        <pc:spChg chg="add mod">
          <ac:chgData name="Shurupov Nikolai" userId="f7814f2b-3ef4-4615-94d1-38981c577a98" providerId="ADAL" clId="{D24C2EE0-A6C7-43F9-9B75-AF549E7E0B31}" dt="2022-04-05T09:48:13.032" v="898"/>
          <ac:spMkLst>
            <pc:docMk/>
            <pc:sldMk cId="2992831455" sldId="311"/>
            <ac:spMk id="18" creationId="{CFE4F485-8E5C-4AC7-ADFA-367AC0063CDA}"/>
          </ac:spMkLst>
        </pc:spChg>
        <pc:spChg chg="add mod">
          <ac:chgData name="Shurupov Nikolai" userId="f7814f2b-3ef4-4615-94d1-38981c577a98" providerId="ADAL" clId="{D24C2EE0-A6C7-43F9-9B75-AF549E7E0B31}" dt="2022-04-05T09:48:13.032" v="898"/>
          <ac:spMkLst>
            <pc:docMk/>
            <pc:sldMk cId="2992831455" sldId="311"/>
            <ac:spMk id="21" creationId="{A4CDC96F-248C-47C4-9795-F82758CF1F1A}"/>
          </ac:spMkLst>
        </pc:spChg>
        <pc:spChg chg="add mod">
          <ac:chgData name="Shurupov Nikolai" userId="f7814f2b-3ef4-4615-94d1-38981c577a98" providerId="ADAL" clId="{D24C2EE0-A6C7-43F9-9B75-AF549E7E0B31}" dt="2022-04-05T09:48:13.032" v="898"/>
          <ac:spMkLst>
            <pc:docMk/>
            <pc:sldMk cId="2992831455" sldId="311"/>
            <ac:spMk id="22" creationId="{51EBBF01-91C1-4B3A-9E7A-5B2A9CE17AF6}"/>
          </ac:spMkLst>
        </pc:spChg>
        <pc:spChg chg="add mod">
          <ac:chgData name="Shurupov Nikolai" userId="f7814f2b-3ef4-4615-94d1-38981c577a98" providerId="ADAL" clId="{D24C2EE0-A6C7-43F9-9B75-AF549E7E0B31}" dt="2022-04-05T09:48:13.032" v="898"/>
          <ac:spMkLst>
            <pc:docMk/>
            <pc:sldMk cId="2992831455" sldId="311"/>
            <ac:spMk id="23" creationId="{BA9A210B-1437-4453-AA50-6AA6B448D4F8}"/>
          </ac:spMkLst>
        </pc:spChg>
        <pc:spChg chg="add mod">
          <ac:chgData name="Shurupov Nikolai" userId="f7814f2b-3ef4-4615-94d1-38981c577a98" providerId="ADAL" clId="{D24C2EE0-A6C7-43F9-9B75-AF549E7E0B31}" dt="2022-04-05T09:48:13.032" v="898"/>
          <ac:spMkLst>
            <pc:docMk/>
            <pc:sldMk cId="2992831455" sldId="311"/>
            <ac:spMk id="25" creationId="{D4D3FB5F-79EC-4410-B560-5E89E07203D3}"/>
          </ac:spMkLst>
        </pc:spChg>
      </pc:sldChg>
      <pc:sldChg chg="addSp delSp modSp mod">
        <pc:chgData name="Shurupov Nikolai" userId="f7814f2b-3ef4-4615-94d1-38981c577a98" providerId="ADAL" clId="{D24C2EE0-A6C7-43F9-9B75-AF549E7E0B31}" dt="2022-04-05T09:49:49.645" v="941"/>
        <pc:sldMkLst>
          <pc:docMk/>
          <pc:sldMk cId="1122839161" sldId="312"/>
        </pc:sldMkLst>
        <pc:spChg chg="del">
          <ac:chgData name="Shurupov Nikolai" userId="f7814f2b-3ef4-4615-94d1-38981c577a98" providerId="ADAL" clId="{D24C2EE0-A6C7-43F9-9B75-AF549E7E0B31}" dt="2022-04-05T09:48:55.766" v="912" actId="478"/>
          <ac:spMkLst>
            <pc:docMk/>
            <pc:sldMk cId="1122839161" sldId="312"/>
            <ac:spMk id="5" creationId="{A9946037-A60D-4069-AE1E-87CC7488F826}"/>
          </ac:spMkLst>
        </pc:spChg>
        <pc:spChg chg="del">
          <ac:chgData name="Shurupov Nikolai" userId="f7814f2b-3ef4-4615-94d1-38981c577a98" providerId="ADAL" clId="{D24C2EE0-A6C7-43F9-9B75-AF549E7E0B31}" dt="2022-04-05T09:48:55.766" v="912" actId="478"/>
          <ac:spMkLst>
            <pc:docMk/>
            <pc:sldMk cId="1122839161" sldId="312"/>
            <ac:spMk id="7" creationId="{5B82FB99-F8A7-4785-BB87-B5A51D67BFA8}"/>
          </ac:spMkLst>
        </pc:spChg>
        <pc:spChg chg="del">
          <ac:chgData name="Shurupov Nikolai" userId="f7814f2b-3ef4-4615-94d1-38981c577a98" providerId="ADAL" clId="{D24C2EE0-A6C7-43F9-9B75-AF549E7E0B31}" dt="2022-04-05T09:48:55.766" v="912" actId="478"/>
          <ac:spMkLst>
            <pc:docMk/>
            <pc:sldMk cId="1122839161" sldId="312"/>
            <ac:spMk id="8" creationId="{C9565530-D10F-45C0-9657-510D1DE0CDE5}"/>
          </ac:spMkLst>
        </pc:spChg>
        <pc:spChg chg="del mod">
          <ac:chgData name="Shurupov Nikolai" userId="f7814f2b-3ef4-4615-94d1-38981c577a98" providerId="ADAL" clId="{D24C2EE0-A6C7-43F9-9B75-AF549E7E0B31}" dt="2022-04-05T09:48:55.766" v="912" actId="478"/>
          <ac:spMkLst>
            <pc:docMk/>
            <pc:sldMk cId="1122839161" sldId="312"/>
            <ac:spMk id="9" creationId="{B3FF9481-E8CD-47F3-ADBE-E46301DF245A}"/>
          </ac:spMkLst>
        </pc:spChg>
        <pc:spChg chg="del">
          <ac:chgData name="Shurupov Nikolai" userId="f7814f2b-3ef4-4615-94d1-38981c577a98" providerId="ADAL" clId="{D24C2EE0-A6C7-43F9-9B75-AF549E7E0B31}" dt="2022-04-05T09:48:55.766" v="912" actId="478"/>
          <ac:spMkLst>
            <pc:docMk/>
            <pc:sldMk cId="1122839161" sldId="312"/>
            <ac:spMk id="10" creationId="{CF3DA13B-9A99-4A0A-AA83-02AEA612432A}"/>
          </ac:spMkLst>
        </pc:spChg>
        <pc:spChg chg="add mod">
          <ac:chgData name="Shurupov Nikolai" userId="f7814f2b-3ef4-4615-94d1-38981c577a98" providerId="ADAL" clId="{D24C2EE0-A6C7-43F9-9B75-AF549E7E0B31}" dt="2022-04-05T09:49:49.645" v="941"/>
          <ac:spMkLst>
            <pc:docMk/>
            <pc:sldMk cId="1122839161" sldId="312"/>
            <ac:spMk id="11" creationId="{AAD3417D-B6F6-4FBE-8A17-1508BB9DB540}"/>
          </ac:spMkLst>
        </pc:spChg>
        <pc:spChg chg="add mod">
          <ac:chgData name="Shurupov Nikolai" userId="f7814f2b-3ef4-4615-94d1-38981c577a98" providerId="ADAL" clId="{D24C2EE0-A6C7-43F9-9B75-AF549E7E0B31}" dt="2022-04-05T09:49:49.645" v="941"/>
          <ac:spMkLst>
            <pc:docMk/>
            <pc:sldMk cId="1122839161" sldId="312"/>
            <ac:spMk id="12" creationId="{84D30990-4E17-475F-A54C-F79A691DD253}"/>
          </ac:spMkLst>
        </pc:spChg>
        <pc:spChg chg="add mod">
          <ac:chgData name="Shurupov Nikolai" userId="f7814f2b-3ef4-4615-94d1-38981c577a98" providerId="ADAL" clId="{D24C2EE0-A6C7-43F9-9B75-AF549E7E0B31}" dt="2022-04-05T09:49:49.645" v="941"/>
          <ac:spMkLst>
            <pc:docMk/>
            <pc:sldMk cId="1122839161" sldId="312"/>
            <ac:spMk id="13" creationId="{3641C052-8CA2-48AD-8A84-D341ADFD538E}"/>
          </ac:spMkLst>
        </pc:spChg>
        <pc:spChg chg="add mod">
          <ac:chgData name="Shurupov Nikolai" userId="f7814f2b-3ef4-4615-94d1-38981c577a98" providerId="ADAL" clId="{D24C2EE0-A6C7-43F9-9B75-AF549E7E0B31}" dt="2022-04-05T09:49:49.645" v="941"/>
          <ac:spMkLst>
            <pc:docMk/>
            <pc:sldMk cId="1122839161" sldId="312"/>
            <ac:spMk id="14" creationId="{76B7FE4D-6A8F-4E39-A51A-8313BD02FC18}"/>
          </ac:spMkLst>
        </pc:spChg>
        <pc:spChg chg="add mod">
          <ac:chgData name="Shurupov Nikolai" userId="f7814f2b-3ef4-4615-94d1-38981c577a98" providerId="ADAL" clId="{D24C2EE0-A6C7-43F9-9B75-AF549E7E0B31}" dt="2022-04-05T09:49:49.645" v="941"/>
          <ac:spMkLst>
            <pc:docMk/>
            <pc:sldMk cId="1122839161" sldId="312"/>
            <ac:spMk id="15" creationId="{C85344B5-9C04-4B2A-BD64-028D921F10C0}"/>
          </ac:spMkLst>
        </pc:spChg>
      </pc:sldChg>
      <pc:sldChg chg="addSp delSp modSp mod modTransition">
        <pc:chgData name="Shurupov Nikolai" userId="f7814f2b-3ef4-4615-94d1-38981c577a98" providerId="ADAL" clId="{D24C2EE0-A6C7-43F9-9B75-AF549E7E0B31}" dt="2022-04-05T09:49:52.433" v="943"/>
        <pc:sldMkLst>
          <pc:docMk/>
          <pc:sldMk cId="3299968907" sldId="314"/>
        </pc:sldMkLst>
        <pc:spChg chg="del">
          <ac:chgData name="Shurupov Nikolai" userId="f7814f2b-3ef4-4615-94d1-38981c577a98" providerId="ADAL" clId="{D24C2EE0-A6C7-43F9-9B75-AF549E7E0B31}" dt="2022-04-05T09:48:47.925" v="909" actId="478"/>
          <ac:spMkLst>
            <pc:docMk/>
            <pc:sldMk cId="3299968907" sldId="314"/>
            <ac:spMk id="10" creationId="{B9EA385E-053C-4805-8A4B-9A39E7C4ABCA}"/>
          </ac:spMkLst>
        </pc:spChg>
        <pc:spChg chg="del">
          <ac:chgData name="Shurupov Nikolai" userId="f7814f2b-3ef4-4615-94d1-38981c577a98" providerId="ADAL" clId="{D24C2EE0-A6C7-43F9-9B75-AF549E7E0B31}" dt="2022-04-05T09:48:49.800" v="910" actId="478"/>
          <ac:spMkLst>
            <pc:docMk/>
            <pc:sldMk cId="3299968907" sldId="314"/>
            <ac:spMk id="11" creationId="{B4BC1039-3AAE-40B6-B8B7-4F809A5A58E3}"/>
          </ac:spMkLst>
        </pc:spChg>
        <pc:spChg chg="del">
          <ac:chgData name="Shurupov Nikolai" userId="f7814f2b-3ef4-4615-94d1-38981c577a98" providerId="ADAL" clId="{D24C2EE0-A6C7-43F9-9B75-AF549E7E0B31}" dt="2022-04-05T09:48:47.925" v="909" actId="478"/>
          <ac:spMkLst>
            <pc:docMk/>
            <pc:sldMk cId="3299968907" sldId="314"/>
            <ac:spMk id="13" creationId="{55918FF9-BF58-4871-B8AF-9892FCCC08B5}"/>
          </ac:spMkLst>
        </pc:spChg>
        <pc:spChg chg="del mod">
          <ac:chgData name="Shurupov Nikolai" userId="f7814f2b-3ef4-4615-94d1-38981c577a98" providerId="ADAL" clId="{D24C2EE0-A6C7-43F9-9B75-AF549E7E0B31}" dt="2022-04-05T09:48:47.925" v="909" actId="478"/>
          <ac:spMkLst>
            <pc:docMk/>
            <pc:sldMk cId="3299968907" sldId="314"/>
            <ac:spMk id="14" creationId="{0C577A68-F24E-4EAF-8B41-8295C03B7E8E}"/>
          </ac:spMkLst>
        </pc:spChg>
        <pc:spChg chg="del">
          <ac:chgData name="Shurupov Nikolai" userId="f7814f2b-3ef4-4615-94d1-38981c577a98" providerId="ADAL" clId="{D24C2EE0-A6C7-43F9-9B75-AF549E7E0B31}" dt="2022-04-05T09:48:47.925" v="909" actId="478"/>
          <ac:spMkLst>
            <pc:docMk/>
            <pc:sldMk cId="3299968907" sldId="314"/>
            <ac:spMk id="15" creationId="{0F831CBE-6C71-4FF8-B9A0-8026FCF465B7}"/>
          </ac:spMkLst>
        </pc:spChg>
        <pc:spChg chg="add mod">
          <ac:chgData name="Shurupov Nikolai" userId="f7814f2b-3ef4-4615-94d1-38981c577a98" providerId="ADAL" clId="{D24C2EE0-A6C7-43F9-9B75-AF549E7E0B31}" dt="2022-04-05T09:49:52.433" v="943"/>
          <ac:spMkLst>
            <pc:docMk/>
            <pc:sldMk cId="3299968907" sldId="314"/>
            <ac:spMk id="17" creationId="{D2773CB6-253A-40D9-B8D2-AC7F3AB5246E}"/>
          </ac:spMkLst>
        </pc:spChg>
        <pc:spChg chg="add mod">
          <ac:chgData name="Shurupov Nikolai" userId="f7814f2b-3ef4-4615-94d1-38981c577a98" providerId="ADAL" clId="{D24C2EE0-A6C7-43F9-9B75-AF549E7E0B31}" dt="2022-04-05T09:49:52.433" v="943"/>
          <ac:spMkLst>
            <pc:docMk/>
            <pc:sldMk cId="3299968907" sldId="314"/>
            <ac:spMk id="18" creationId="{B0BA307A-5DFD-45A0-ACA9-DF5E49604797}"/>
          </ac:spMkLst>
        </pc:spChg>
        <pc:spChg chg="add mod">
          <ac:chgData name="Shurupov Nikolai" userId="f7814f2b-3ef4-4615-94d1-38981c577a98" providerId="ADAL" clId="{D24C2EE0-A6C7-43F9-9B75-AF549E7E0B31}" dt="2022-04-05T09:49:52.433" v="943"/>
          <ac:spMkLst>
            <pc:docMk/>
            <pc:sldMk cId="3299968907" sldId="314"/>
            <ac:spMk id="19" creationId="{C591C7BE-F21B-474A-ACE7-D150DCDAB19C}"/>
          </ac:spMkLst>
        </pc:spChg>
        <pc:spChg chg="add mod">
          <ac:chgData name="Shurupov Nikolai" userId="f7814f2b-3ef4-4615-94d1-38981c577a98" providerId="ADAL" clId="{D24C2EE0-A6C7-43F9-9B75-AF549E7E0B31}" dt="2022-04-05T09:49:52.433" v="943"/>
          <ac:spMkLst>
            <pc:docMk/>
            <pc:sldMk cId="3299968907" sldId="314"/>
            <ac:spMk id="20" creationId="{A50B783C-0A52-4580-99C7-E27C40AD3451}"/>
          </ac:spMkLst>
        </pc:spChg>
        <pc:spChg chg="add mod">
          <ac:chgData name="Shurupov Nikolai" userId="f7814f2b-3ef4-4615-94d1-38981c577a98" providerId="ADAL" clId="{D24C2EE0-A6C7-43F9-9B75-AF549E7E0B31}" dt="2022-04-05T09:49:52.433" v="943"/>
          <ac:spMkLst>
            <pc:docMk/>
            <pc:sldMk cId="3299968907" sldId="314"/>
            <ac:spMk id="21" creationId="{DE4D4C4B-51F6-4528-96E9-5267CB66090E}"/>
          </ac:spMkLst>
        </pc:spChg>
      </pc:sldChg>
      <pc:sldChg chg="new del">
        <pc:chgData name="Shurupov Nikolai" userId="f7814f2b-3ef4-4615-94d1-38981c577a98" providerId="ADAL" clId="{D24C2EE0-A6C7-43F9-9B75-AF549E7E0B31}" dt="2022-04-05T09:12:44.741" v="3" actId="2696"/>
        <pc:sldMkLst>
          <pc:docMk/>
          <pc:sldMk cId="4183787189" sldId="315"/>
        </pc:sldMkLst>
      </pc:sldChg>
      <pc:sldChg chg="delSp modSp add mod modTransition">
        <pc:chgData name="Shurupov Nikolai" userId="f7814f2b-3ef4-4615-94d1-38981c577a98" providerId="ADAL" clId="{D24C2EE0-A6C7-43F9-9B75-AF549E7E0B31}" dt="2022-04-05T09:41:13.490" v="655"/>
        <pc:sldMkLst>
          <pc:docMk/>
          <pc:sldMk cId="1765160045" sldId="316"/>
        </pc:sldMkLst>
        <pc:spChg chg="mod">
          <ac:chgData name="Shurupov Nikolai" userId="f7814f2b-3ef4-4615-94d1-38981c577a98" providerId="ADAL" clId="{D24C2EE0-A6C7-43F9-9B75-AF549E7E0B31}" dt="2022-04-05T09:12:49.449" v="15" actId="20577"/>
          <ac:spMkLst>
            <pc:docMk/>
            <pc:sldMk cId="1765160045" sldId="316"/>
            <ac:spMk id="2" creationId="{5B6C29CE-D900-4382-8CF6-BA13F00F1D9E}"/>
          </ac:spMkLst>
        </pc:spChg>
        <pc:spChg chg="mod">
          <ac:chgData name="Shurupov Nikolai" userId="f7814f2b-3ef4-4615-94d1-38981c577a98" providerId="ADAL" clId="{D24C2EE0-A6C7-43F9-9B75-AF549E7E0B31}" dt="2022-04-05T09:40:50.794" v="653" actId="20577"/>
          <ac:spMkLst>
            <pc:docMk/>
            <pc:sldMk cId="1765160045" sldId="316"/>
            <ac:spMk id="4" creationId="{E40510DD-4D11-444F-93F3-7BE5B1CE9CE5}"/>
          </ac:spMkLst>
        </pc:spChg>
        <pc:spChg chg="del mod">
          <ac:chgData name="Shurupov Nikolai" userId="f7814f2b-3ef4-4615-94d1-38981c577a98" providerId="ADAL" clId="{D24C2EE0-A6C7-43F9-9B75-AF549E7E0B31}" dt="2022-04-05T09:19:22.188" v="189" actId="478"/>
          <ac:spMkLst>
            <pc:docMk/>
            <pc:sldMk cId="1765160045" sldId="316"/>
            <ac:spMk id="5" creationId="{39169051-3A3D-495E-9773-108B398B1D86}"/>
          </ac:spMkLst>
        </pc:spChg>
        <pc:spChg chg="mod">
          <ac:chgData name="Shurupov Nikolai" userId="f7814f2b-3ef4-4615-94d1-38981c577a98" providerId="ADAL" clId="{D24C2EE0-A6C7-43F9-9B75-AF549E7E0B31}" dt="2022-04-05T09:40:40.080" v="618" actId="1036"/>
          <ac:spMkLst>
            <pc:docMk/>
            <pc:sldMk cId="1765160045" sldId="316"/>
            <ac:spMk id="6" creationId="{5C75B856-2A3C-49F1-AA68-F79B7711407B}"/>
          </ac:spMkLst>
        </pc:spChg>
        <pc:spChg chg="mod">
          <ac:chgData name="Shurupov Nikolai" userId="f7814f2b-3ef4-4615-94d1-38981c577a98" providerId="ADAL" clId="{D24C2EE0-A6C7-43F9-9B75-AF549E7E0B31}" dt="2022-04-05T09:13:00.687" v="42" actId="20577"/>
          <ac:spMkLst>
            <pc:docMk/>
            <pc:sldMk cId="1765160045" sldId="316"/>
            <ac:spMk id="7" creationId="{48DAE996-C2B8-455B-98BA-EA74484EE2F0}"/>
          </ac:spMkLst>
        </pc:spChg>
      </pc:sldChg>
      <pc:sldChg chg="addSp delSp modSp add mod modTransition">
        <pc:chgData name="Shurupov Nikolai" userId="f7814f2b-3ef4-4615-94d1-38981c577a98" providerId="ADAL" clId="{D24C2EE0-A6C7-43F9-9B75-AF549E7E0B31}" dt="2022-04-05T09:55:48.314" v="1036" actId="14100"/>
        <pc:sldMkLst>
          <pc:docMk/>
          <pc:sldMk cId="303481453" sldId="317"/>
        </pc:sldMkLst>
        <pc:spChg chg="del">
          <ac:chgData name="Shurupov Nikolai" userId="f7814f2b-3ef4-4615-94d1-38981c577a98" providerId="ADAL" clId="{D24C2EE0-A6C7-43F9-9B75-AF549E7E0B31}" dt="2022-04-05T09:55:02.218" v="1020" actId="478"/>
          <ac:spMkLst>
            <pc:docMk/>
            <pc:sldMk cId="303481453" sldId="317"/>
            <ac:spMk id="2" creationId="{3A8E2129-A342-4CC0-923F-22C7126744C3}"/>
          </ac:spMkLst>
        </pc:spChg>
        <pc:spChg chg="mod">
          <ac:chgData name="Shurupov Nikolai" userId="f7814f2b-3ef4-4615-94d1-38981c577a98" providerId="ADAL" clId="{D24C2EE0-A6C7-43F9-9B75-AF549E7E0B31}" dt="2022-04-05T09:55:44.832" v="1035" actId="1035"/>
          <ac:spMkLst>
            <pc:docMk/>
            <pc:sldMk cId="303481453" sldId="317"/>
            <ac:spMk id="3" creationId="{D2ADBED0-85C6-4040-9D8D-6B212BBD0D09}"/>
          </ac:spMkLst>
        </pc:spChg>
        <pc:spChg chg="del">
          <ac:chgData name="Shurupov Nikolai" userId="f7814f2b-3ef4-4615-94d1-38981c577a98" providerId="ADAL" clId="{D24C2EE0-A6C7-43F9-9B75-AF549E7E0B31}" dt="2022-04-05T09:54:09.194" v="1007" actId="478"/>
          <ac:spMkLst>
            <pc:docMk/>
            <pc:sldMk cId="303481453" sldId="317"/>
            <ac:spMk id="5" creationId="{30845D2A-B3E0-4703-8DE0-98C9CC723DD4}"/>
          </ac:spMkLst>
        </pc:spChg>
        <pc:spChg chg="del">
          <ac:chgData name="Shurupov Nikolai" userId="f7814f2b-3ef4-4615-94d1-38981c577a98" providerId="ADAL" clId="{D24C2EE0-A6C7-43F9-9B75-AF549E7E0B31}" dt="2022-04-05T09:54:23.432" v="1012" actId="478"/>
          <ac:spMkLst>
            <pc:docMk/>
            <pc:sldMk cId="303481453" sldId="317"/>
            <ac:spMk id="6" creationId="{3297CF7F-7C65-4DF2-82C1-09C6F240C50E}"/>
          </ac:spMkLst>
        </pc:spChg>
        <pc:spChg chg="del">
          <ac:chgData name="Shurupov Nikolai" userId="f7814f2b-3ef4-4615-94d1-38981c577a98" providerId="ADAL" clId="{D24C2EE0-A6C7-43F9-9B75-AF549E7E0B31}" dt="2022-04-05T09:54:09.194" v="1007" actId="478"/>
          <ac:spMkLst>
            <pc:docMk/>
            <pc:sldMk cId="303481453" sldId="317"/>
            <ac:spMk id="7" creationId="{68E0A5E9-6FEA-45D3-9DD9-6BABC813C8C8}"/>
          </ac:spMkLst>
        </pc:spChg>
        <pc:spChg chg="del">
          <ac:chgData name="Shurupov Nikolai" userId="f7814f2b-3ef4-4615-94d1-38981c577a98" providerId="ADAL" clId="{D24C2EE0-A6C7-43F9-9B75-AF549E7E0B31}" dt="2022-04-05T09:54:09.194" v="1007" actId="478"/>
          <ac:spMkLst>
            <pc:docMk/>
            <pc:sldMk cId="303481453" sldId="317"/>
            <ac:spMk id="8" creationId="{5E85BE20-9FD9-4B21-A10F-0029D4B605C0}"/>
          </ac:spMkLst>
        </pc:spChg>
        <pc:spChg chg="del">
          <ac:chgData name="Shurupov Nikolai" userId="f7814f2b-3ef4-4615-94d1-38981c577a98" providerId="ADAL" clId="{D24C2EE0-A6C7-43F9-9B75-AF549E7E0B31}" dt="2022-04-05T09:54:09.194" v="1007" actId="478"/>
          <ac:spMkLst>
            <pc:docMk/>
            <pc:sldMk cId="303481453" sldId="317"/>
            <ac:spMk id="9" creationId="{E27E09B3-18EA-462A-B02B-05147182D490}"/>
          </ac:spMkLst>
        </pc:spChg>
        <pc:spChg chg="add mod">
          <ac:chgData name="Shurupov Nikolai" userId="f7814f2b-3ef4-4615-94d1-38981c577a98" providerId="ADAL" clId="{D24C2EE0-A6C7-43F9-9B75-AF549E7E0B31}" dt="2022-04-05T09:54:26.547" v="1013"/>
          <ac:spMkLst>
            <pc:docMk/>
            <pc:sldMk cId="303481453" sldId="317"/>
            <ac:spMk id="11" creationId="{DA920294-65E9-49A8-86E1-93D82D5C881B}"/>
          </ac:spMkLst>
        </pc:spChg>
        <pc:spChg chg="add mod">
          <ac:chgData name="Shurupov Nikolai" userId="f7814f2b-3ef4-4615-94d1-38981c577a98" providerId="ADAL" clId="{D24C2EE0-A6C7-43F9-9B75-AF549E7E0B31}" dt="2022-04-05T09:54:26.547" v="1013"/>
          <ac:spMkLst>
            <pc:docMk/>
            <pc:sldMk cId="303481453" sldId="317"/>
            <ac:spMk id="12" creationId="{7C603FE7-F949-4B1C-85D4-F154A916652C}"/>
          </ac:spMkLst>
        </pc:spChg>
        <pc:spChg chg="add mod">
          <ac:chgData name="Shurupov Nikolai" userId="f7814f2b-3ef4-4615-94d1-38981c577a98" providerId="ADAL" clId="{D24C2EE0-A6C7-43F9-9B75-AF549E7E0B31}" dt="2022-04-05T09:54:26.547" v="1013"/>
          <ac:spMkLst>
            <pc:docMk/>
            <pc:sldMk cId="303481453" sldId="317"/>
            <ac:spMk id="13" creationId="{01A2E5D1-4918-4A34-A94E-2AF62E7773AE}"/>
          </ac:spMkLst>
        </pc:spChg>
        <pc:spChg chg="add mod">
          <ac:chgData name="Shurupov Nikolai" userId="f7814f2b-3ef4-4615-94d1-38981c577a98" providerId="ADAL" clId="{D24C2EE0-A6C7-43F9-9B75-AF549E7E0B31}" dt="2022-04-05T09:54:26.547" v="1013"/>
          <ac:spMkLst>
            <pc:docMk/>
            <pc:sldMk cId="303481453" sldId="317"/>
            <ac:spMk id="14" creationId="{BFF215DB-9D0F-4EEB-A618-096BB051B581}"/>
          </ac:spMkLst>
        </pc:spChg>
        <pc:spChg chg="add mod">
          <ac:chgData name="Shurupov Nikolai" userId="f7814f2b-3ef4-4615-94d1-38981c577a98" providerId="ADAL" clId="{D24C2EE0-A6C7-43F9-9B75-AF549E7E0B31}" dt="2022-04-05T09:54:26.547" v="1013"/>
          <ac:spMkLst>
            <pc:docMk/>
            <pc:sldMk cId="303481453" sldId="317"/>
            <ac:spMk id="15" creationId="{DE7C5EB8-63CE-49A3-91B8-97A77E1C071D}"/>
          </ac:spMkLst>
        </pc:spChg>
        <pc:spChg chg="add del mod">
          <ac:chgData name="Shurupov Nikolai" userId="f7814f2b-3ef4-4615-94d1-38981c577a98" providerId="ADAL" clId="{D24C2EE0-A6C7-43F9-9B75-AF549E7E0B31}" dt="2022-04-05T09:55:04.375" v="1021" actId="478"/>
          <ac:spMkLst>
            <pc:docMk/>
            <pc:sldMk cId="303481453" sldId="317"/>
            <ac:spMk id="17" creationId="{38ECD73D-5B5C-4C75-9102-0A32BE46C6D8}"/>
          </ac:spMkLst>
        </pc:spChg>
        <pc:picChg chg="add del mod ord">
          <ac:chgData name="Shurupov Nikolai" userId="f7814f2b-3ef4-4615-94d1-38981c577a98" providerId="ADAL" clId="{D24C2EE0-A6C7-43F9-9B75-AF549E7E0B31}" dt="2022-04-05T09:55:48.314" v="1036" actId="14100"/>
          <ac:picMkLst>
            <pc:docMk/>
            <pc:sldMk cId="303481453" sldId="317"/>
            <ac:picMk id="10" creationId="{93C091FF-59A2-4CE5-B086-243BE596BA14}"/>
          </ac:picMkLst>
        </pc:picChg>
      </pc:sldChg>
      <pc:sldChg chg="new del">
        <pc:chgData name="Shurupov Nikolai" userId="f7814f2b-3ef4-4615-94d1-38981c577a98" providerId="ADAL" clId="{D24C2EE0-A6C7-43F9-9B75-AF549E7E0B31}" dt="2022-04-05T09:27:01.415" v="200" actId="680"/>
        <pc:sldMkLst>
          <pc:docMk/>
          <pc:sldMk cId="3059490257" sldId="318"/>
        </pc:sldMkLst>
      </pc:sldChg>
      <pc:sldChg chg="addSp modSp new del">
        <pc:chgData name="Shurupov Nikolai" userId="f7814f2b-3ef4-4615-94d1-38981c577a98" providerId="ADAL" clId="{D24C2EE0-A6C7-43F9-9B75-AF549E7E0B31}" dt="2022-04-05T09:29:33.426" v="230" actId="47"/>
        <pc:sldMkLst>
          <pc:docMk/>
          <pc:sldMk cId="3815576096" sldId="318"/>
        </pc:sldMkLst>
        <pc:spChg chg="add mod">
          <ac:chgData name="Shurupov Nikolai" userId="f7814f2b-3ef4-4615-94d1-38981c577a98" providerId="ADAL" clId="{D24C2EE0-A6C7-43F9-9B75-AF549E7E0B31}" dt="2022-04-05T09:29:28.454" v="228"/>
          <ac:spMkLst>
            <pc:docMk/>
            <pc:sldMk cId="3815576096" sldId="318"/>
            <ac:spMk id="4" creationId="{0D15C5CC-67CB-4EB0-A4B5-7465CEABA222}"/>
          </ac:spMkLst>
        </pc:spChg>
      </pc:sldChg>
      <pc:sldChg chg="addSp delSp modSp add mod modTransition">
        <pc:chgData name="Shurupov Nikolai" userId="f7814f2b-3ef4-4615-94d1-38981c577a98" providerId="ADAL" clId="{D24C2EE0-A6C7-43F9-9B75-AF549E7E0B31}" dt="2022-04-05T09:56:17.010" v="1053" actId="14100"/>
        <pc:sldMkLst>
          <pc:docMk/>
          <pc:sldMk cId="819286724" sldId="319"/>
        </pc:sldMkLst>
        <pc:spChg chg="del">
          <ac:chgData name="Shurupov Nikolai" userId="f7814f2b-3ef4-4615-94d1-38981c577a98" providerId="ADAL" clId="{D24C2EE0-A6C7-43F9-9B75-AF549E7E0B31}" dt="2022-04-05T09:55:07.196" v="1022" actId="478"/>
          <ac:spMkLst>
            <pc:docMk/>
            <pc:sldMk cId="819286724" sldId="319"/>
            <ac:spMk id="2" creationId="{3A8E2129-A342-4CC0-923F-22C7126744C3}"/>
          </ac:spMkLst>
        </pc:spChg>
        <pc:spChg chg="del">
          <ac:chgData name="Shurupov Nikolai" userId="f7814f2b-3ef4-4615-94d1-38981c577a98" providerId="ADAL" clId="{D24C2EE0-A6C7-43F9-9B75-AF549E7E0B31}" dt="2022-04-05T09:29:37.351" v="232" actId="478"/>
          <ac:spMkLst>
            <pc:docMk/>
            <pc:sldMk cId="819286724" sldId="319"/>
            <ac:spMk id="3" creationId="{D2ADBED0-85C6-4040-9D8D-6B212BBD0D09}"/>
          </ac:spMkLst>
        </pc:spChg>
        <pc:spChg chg="del">
          <ac:chgData name="Shurupov Nikolai" userId="f7814f2b-3ef4-4615-94d1-38981c577a98" providerId="ADAL" clId="{D24C2EE0-A6C7-43F9-9B75-AF549E7E0B31}" dt="2022-04-05T09:54:11.577" v="1008" actId="478"/>
          <ac:spMkLst>
            <pc:docMk/>
            <pc:sldMk cId="819286724" sldId="319"/>
            <ac:spMk id="5" creationId="{30845D2A-B3E0-4703-8DE0-98C9CC723DD4}"/>
          </ac:spMkLst>
        </pc:spChg>
        <pc:spChg chg="del">
          <ac:chgData name="Shurupov Nikolai" userId="f7814f2b-3ef4-4615-94d1-38981c577a98" providerId="ADAL" clId="{D24C2EE0-A6C7-43F9-9B75-AF549E7E0B31}" dt="2022-04-05T09:54:20.962" v="1011" actId="478"/>
          <ac:spMkLst>
            <pc:docMk/>
            <pc:sldMk cId="819286724" sldId="319"/>
            <ac:spMk id="6" creationId="{3297CF7F-7C65-4DF2-82C1-09C6F240C50E}"/>
          </ac:spMkLst>
        </pc:spChg>
        <pc:spChg chg="del">
          <ac:chgData name="Shurupov Nikolai" userId="f7814f2b-3ef4-4615-94d1-38981c577a98" providerId="ADAL" clId="{D24C2EE0-A6C7-43F9-9B75-AF549E7E0B31}" dt="2022-04-05T09:54:11.577" v="1008" actId="478"/>
          <ac:spMkLst>
            <pc:docMk/>
            <pc:sldMk cId="819286724" sldId="319"/>
            <ac:spMk id="7" creationId="{68E0A5E9-6FEA-45D3-9DD9-6BABC813C8C8}"/>
          </ac:spMkLst>
        </pc:spChg>
        <pc:spChg chg="del">
          <ac:chgData name="Shurupov Nikolai" userId="f7814f2b-3ef4-4615-94d1-38981c577a98" providerId="ADAL" clId="{D24C2EE0-A6C7-43F9-9B75-AF549E7E0B31}" dt="2022-04-05T09:54:11.577" v="1008" actId="478"/>
          <ac:spMkLst>
            <pc:docMk/>
            <pc:sldMk cId="819286724" sldId="319"/>
            <ac:spMk id="8" creationId="{5E85BE20-9FD9-4B21-A10F-0029D4B605C0}"/>
          </ac:spMkLst>
        </pc:spChg>
        <pc:spChg chg="del">
          <ac:chgData name="Shurupov Nikolai" userId="f7814f2b-3ef4-4615-94d1-38981c577a98" providerId="ADAL" clId="{D24C2EE0-A6C7-43F9-9B75-AF549E7E0B31}" dt="2022-04-05T09:54:11.577" v="1008" actId="478"/>
          <ac:spMkLst>
            <pc:docMk/>
            <pc:sldMk cId="819286724" sldId="319"/>
            <ac:spMk id="9" creationId="{E27E09B3-18EA-462A-B02B-05147182D490}"/>
          </ac:spMkLst>
        </pc:spChg>
        <pc:spChg chg="add del mod">
          <ac:chgData name="Shurupov Nikolai" userId="f7814f2b-3ef4-4615-94d1-38981c577a98" providerId="ADAL" clId="{D24C2EE0-A6C7-43F9-9B75-AF549E7E0B31}" dt="2022-04-05T09:29:40.247" v="235" actId="478"/>
          <ac:spMkLst>
            <pc:docMk/>
            <pc:sldMk cId="819286724" sldId="319"/>
            <ac:spMk id="11" creationId="{F164CA23-4E74-49EE-AAFC-6ADFD2C1EF0A}"/>
          </ac:spMkLst>
        </pc:spChg>
        <pc:spChg chg="add del mod">
          <ac:chgData name="Shurupov Nikolai" userId="f7814f2b-3ef4-4615-94d1-38981c577a98" providerId="ADAL" clId="{D24C2EE0-A6C7-43F9-9B75-AF549E7E0B31}" dt="2022-04-05T09:29:39.279" v="234"/>
          <ac:spMkLst>
            <pc:docMk/>
            <pc:sldMk cId="819286724" sldId="319"/>
            <ac:spMk id="12" creationId="{66806DB3-5874-46C8-8819-99589E7A2F5C}"/>
          </ac:spMkLst>
        </pc:spChg>
        <pc:spChg chg="add mod">
          <ac:chgData name="Shurupov Nikolai" userId="f7814f2b-3ef4-4615-94d1-38981c577a98" providerId="ADAL" clId="{D24C2EE0-A6C7-43F9-9B75-AF549E7E0B31}" dt="2022-04-05T09:56:07.149" v="1050" actId="1038"/>
          <ac:spMkLst>
            <pc:docMk/>
            <pc:sldMk cId="819286724" sldId="319"/>
            <ac:spMk id="13" creationId="{8DA4C901-38B4-4B9D-B54C-C2614185854E}"/>
          </ac:spMkLst>
        </pc:spChg>
        <pc:spChg chg="add mod">
          <ac:chgData name="Shurupov Nikolai" userId="f7814f2b-3ef4-4615-94d1-38981c577a98" providerId="ADAL" clId="{D24C2EE0-A6C7-43F9-9B75-AF549E7E0B31}" dt="2022-04-05T09:54:27.203" v="1014"/>
          <ac:spMkLst>
            <pc:docMk/>
            <pc:sldMk cId="819286724" sldId="319"/>
            <ac:spMk id="16" creationId="{2799803D-9ACE-49DD-9FA7-3635353FD64C}"/>
          </ac:spMkLst>
        </pc:spChg>
        <pc:spChg chg="add mod">
          <ac:chgData name="Shurupov Nikolai" userId="f7814f2b-3ef4-4615-94d1-38981c577a98" providerId="ADAL" clId="{D24C2EE0-A6C7-43F9-9B75-AF549E7E0B31}" dt="2022-04-05T09:54:27.203" v="1014"/>
          <ac:spMkLst>
            <pc:docMk/>
            <pc:sldMk cId="819286724" sldId="319"/>
            <ac:spMk id="17" creationId="{142BAE0B-9874-4CD7-90CE-58E4F05786A5}"/>
          </ac:spMkLst>
        </pc:spChg>
        <pc:spChg chg="add mod">
          <ac:chgData name="Shurupov Nikolai" userId="f7814f2b-3ef4-4615-94d1-38981c577a98" providerId="ADAL" clId="{D24C2EE0-A6C7-43F9-9B75-AF549E7E0B31}" dt="2022-04-05T09:54:27.203" v="1014"/>
          <ac:spMkLst>
            <pc:docMk/>
            <pc:sldMk cId="819286724" sldId="319"/>
            <ac:spMk id="18" creationId="{BCD244C9-9466-464A-93E6-74F44023EDD0}"/>
          </ac:spMkLst>
        </pc:spChg>
        <pc:spChg chg="add mod">
          <ac:chgData name="Shurupov Nikolai" userId="f7814f2b-3ef4-4615-94d1-38981c577a98" providerId="ADAL" clId="{D24C2EE0-A6C7-43F9-9B75-AF549E7E0B31}" dt="2022-04-05T09:54:27.203" v="1014"/>
          <ac:spMkLst>
            <pc:docMk/>
            <pc:sldMk cId="819286724" sldId="319"/>
            <ac:spMk id="19" creationId="{FA98F1BF-8FF1-44A5-B7B8-AEC2091097E0}"/>
          </ac:spMkLst>
        </pc:spChg>
        <pc:spChg chg="add mod">
          <ac:chgData name="Shurupov Nikolai" userId="f7814f2b-3ef4-4615-94d1-38981c577a98" providerId="ADAL" clId="{D24C2EE0-A6C7-43F9-9B75-AF549E7E0B31}" dt="2022-04-05T09:54:27.203" v="1014"/>
          <ac:spMkLst>
            <pc:docMk/>
            <pc:sldMk cId="819286724" sldId="319"/>
            <ac:spMk id="20" creationId="{3ECBFE2E-9ADB-47B1-898D-AC41E11E80A8}"/>
          </ac:spMkLst>
        </pc:spChg>
        <pc:spChg chg="add del mod">
          <ac:chgData name="Shurupov Nikolai" userId="f7814f2b-3ef4-4615-94d1-38981c577a98" providerId="ADAL" clId="{D24C2EE0-A6C7-43F9-9B75-AF549E7E0B31}" dt="2022-04-05T09:55:08.935" v="1023" actId="478"/>
          <ac:spMkLst>
            <pc:docMk/>
            <pc:sldMk cId="819286724" sldId="319"/>
            <ac:spMk id="22" creationId="{56B4E90F-94AB-42F3-9425-96BF7A52288F}"/>
          </ac:spMkLst>
        </pc:spChg>
        <pc:picChg chg="del">
          <ac:chgData name="Shurupov Nikolai" userId="f7814f2b-3ef4-4615-94d1-38981c577a98" providerId="ADAL" clId="{D24C2EE0-A6C7-43F9-9B75-AF549E7E0B31}" dt="2022-04-05T09:29:35.583" v="231" actId="478"/>
          <ac:picMkLst>
            <pc:docMk/>
            <pc:sldMk cId="819286724" sldId="319"/>
            <ac:picMk id="10" creationId="{93C091FF-59A2-4CE5-B086-243BE596BA14}"/>
          </ac:picMkLst>
        </pc:picChg>
        <pc:picChg chg="add mod">
          <ac:chgData name="Shurupov Nikolai" userId="f7814f2b-3ef4-4615-94d1-38981c577a98" providerId="ADAL" clId="{D24C2EE0-A6C7-43F9-9B75-AF549E7E0B31}" dt="2022-04-05T09:56:17.010" v="1053" actId="14100"/>
          <ac:picMkLst>
            <pc:docMk/>
            <pc:sldMk cId="819286724" sldId="319"/>
            <ac:picMk id="15" creationId="{2089ECDC-C694-4363-985B-96E13EF92603}"/>
          </ac:picMkLst>
        </pc:picChg>
      </pc:sldChg>
      <pc:sldChg chg="addSp delSp modSp add del mod">
        <pc:chgData name="Shurupov Nikolai" userId="f7814f2b-3ef4-4615-94d1-38981c577a98" providerId="ADAL" clId="{D24C2EE0-A6C7-43F9-9B75-AF549E7E0B31}" dt="2022-04-05T09:45:07.532" v="739" actId="2696"/>
        <pc:sldMkLst>
          <pc:docMk/>
          <pc:sldMk cId="3612160910" sldId="320"/>
        </pc:sldMkLst>
        <pc:spChg chg="add del mod">
          <ac:chgData name="Shurupov Nikolai" userId="f7814f2b-3ef4-4615-94d1-38981c577a98" providerId="ADAL" clId="{D24C2EE0-A6C7-43F9-9B75-AF549E7E0B31}" dt="2022-04-05T09:45:06.677" v="737" actId="21"/>
          <ac:spMkLst>
            <pc:docMk/>
            <pc:sldMk cId="3612160910" sldId="320"/>
            <ac:spMk id="3" creationId="{053DC687-6747-4F96-BD76-188213A5315D}"/>
          </ac:spMkLst>
        </pc:spChg>
        <pc:spChg chg="add del">
          <ac:chgData name="Shurupov Nikolai" userId="f7814f2b-3ef4-4615-94d1-38981c577a98" providerId="ADAL" clId="{D24C2EE0-A6C7-43F9-9B75-AF549E7E0B31}" dt="2022-04-05T09:45:06.677" v="737" actId="21"/>
          <ac:spMkLst>
            <pc:docMk/>
            <pc:sldMk cId="3612160910" sldId="320"/>
            <ac:spMk id="5" creationId="{C935657E-7726-4D70-97F1-ED14FE33BFC1}"/>
          </ac:spMkLst>
        </pc:spChg>
        <pc:spChg chg="add del">
          <ac:chgData name="Shurupov Nikolai" userId="f7814f2b-3ef4-4615-94d1-38981c577a98" providerId="ADAL" clId="{D24C2EE0-A6C7-43F9-9B75-AF549E7E0B31}" dt="2022-04-05T09:45:06.677" v="737" actId="21"/>
          <ac:spMkLst>
            <pc:docMk/>
            <pc:sldMk cId="3612160910" sldId="320"/>
            <ac:spMk id="9" creationId="{910EB5AF-906A-4E93-BB3A-D80AD5DA99B1}"/>
          </ac:spMkLst>
        </pc:spChg>
        <pc:graphicFrameChg chg="add del">
          <ac:chgData name="Shurupov Nikolai" userId="f7814f2b-3ef4-4615-94d1-38981c577a98" providerId="ADAL" clId="{D24C2EE0-A6C7-43F9-9B75-AF549E7E0B31}" dt="2022-04-05T09:45:06.677" v="737" actId="21"/>
          <ac:graphicFrameMkLst>
            <pc:docMk/>
            <pc:sldMk cId="3612160910" sldId="320"/>
            <ac:graphicFrameMk id="4" creationId="{5921584F-B8E1-426A-8AA3-EEAD08D4A346}"/>
          </ac:graphicFrameMkLst>
        </pc:graphicFrameChg>
      </pc:sldChg>
    </pc:docChg>
  </pc:docChgLst>
  <pc:docChgLst>
    <pc:chgData name="Shurupov Nikolai" userId="f7814f2b-3ef4-4615-94d1-38981c577a98" providerId="ADAL" clId="{208A607C-C5E1-4CB1-AB79-463DF1418EE8}"/>
    <pc:docChg chg="undo custSel addSld modSld">
      <pc:chgData name="Shurupov Nikolai" userId="f7814f2b-3ef4-4615-94d1-38981c577a98" providerId="ADAL" clId="{208A607C-C5E1-4CB1-AB79-463DF1418EE8}" dt="2022-04-05T10:57:01.383" v="129" actId="1035"/>
      <pc:docMkLst>
        <pc:docMk/>
      </pc:docMkLst>
      <pc:sldChg chg="addSp modSp mod">
        <pc:chgData name="Shurupov Nikolai" userId="f7814f2b-3ef4-4615-94d1-38981c577a98" providerId="ADAL" clId="{208A607C-C5E1-4CB1-AB79-463DF1418EE8}" dt="2022-04-05T10:54:55.731" v="54" actId="1076"/>
        <pc:sldMkLst>
          <pc:docMk/>
          <pc:sldMk cId="2582046908" sldId="266"/>
        </pc:sldMkLst>
        <pc:spChg chg="add mod">
          <ac:chgData name="Shurupov Nikolai" userId="f7814f2b-3ef4-4615-94d1-38981c577a98" providerId="ADAL" clId="{208A607C-C5E1-4CB1-AB79-463DF1418EE8}" dt="2022-04-05T10:54:55.731" v="54" actId="1076"/>
          <ac:spMkLst>
            <pc:docMk/>
            <pc:sldMk cId="2582046908" sldId="266"/>
            <ac:spMk id="17" creationId="{062553A4-4754-4319-80A4-7FC1F59EBCBB}"/>
          </ac:spMkLst>
        </pc:spChg>
      </pc:sldChg>
      <pc:sldChg chg="addSp modSp mod">
        <pc:chgData name="Shurupov Nikolai" userId="f7814f2b-3ef4-4615-94d1-38981c577a98" providerId="ADAL" clId="{208A607C-C5E1-4CB1-AB79-463DF1418EE8}" dt="2022-04-05T10:56:23.331" v="83" actId="1076"/>
        <pc:sldMkLst>
          <pc:docMk/>
          <pc:sldMk cId="303481453" sldId="317"/>
        </pc:sldMkLst>
        <pc:spChg chg="add mod">
          <ac:chgData name="Shurupov Nikolai" userId="f7814f2b-3ef4-4615-94d1-38981c577a98" providerId="ADAL" clId="{208A607C-C5E1-4CB1-AB79-463DF1418EE8}" dt="2022-04-05T10:56:23.331" v="83" actId="1076"/>
          <ac:spMkLst>
            <pc:docMk/>
            <pc:sldMk cId="303481453" sldId="317"/>
            <ac:spMk id="9" creationId="{FB01CC4B-0A82-4411-AEEF-EE16C2C2B264}"/>
          </ac:spMkLst>
        </pc:spChg>
        <pc:picChg chg="mod">
          <ac:chgData name="Shurupov Nikolai" userId="f7814f2b-3ef4-4615-94d1-38981c577a98" providerId="ADAL" clId="{208A607C-C5E1-4CB1-AB79-463DF1418EE8}" dt="2022-04-05T10:55:56.902" v="78" actId="1076"/>
          <ac:picMkLst>
            <pc:docMk/>
            <pc:sldMk cId="303481453" sldId="317"/>
            <ac:picMk id="10" creationId="{93C091FF-59A2-4CE5-B086-243BE596BA14}"/>
          </ac:picMkLst>
        </pc:picChg>
      </pc:sldChg>
      <pc:sldChg chg="addSp modSp mod">
        <pc:chgData name="Shurupov Nikolai" userId="f7814f2b-3ef4-4615-94d1-38981c577a98" providerId="ADAL" clId="{208A607C-C5E1-4CB1-AB79-463DF1418EE8}" dt="2022-04-05T10:57:01.383" v="129" actId="1035"/>
        <pc:sldMkLst>
          <pc:docMk/>
          <pc:sldMk cId="819286724" sldId="319"/>
        </pc:sldMkLst>
        <pc:spChg chg="add mod">
          <ac:chgData name="Shurupov Nikolai" userId="f7814f2b-3ef4-4615-94d1-38981c577a98" providerId="ADAL" clId="{208A607C-C5E1-4CB1-AB79-463DF1418EE8}" dt="2022-04-05T10:57:01.383" v="129" actId="1035"/>
          <ac:spMkLst>
            <pc:docMk/>
            <pc:sldMk cId="819286724" sldId="319"/>
            <ac:spMk id="9" creationId="{AC176986-76BC-4555-94A7-EE35304D6A2F}"/>
          </ac:spMkLst>
        </pc:spChg>
        <pc:picChg chg="mod">
          <ac:chgData name="Shurupov Nikolai" userId="f7814f2b-3ef4-4615-94d1-38981c577a98" providerId="ADAL" clId="{208A607C-C5E1-4CB1-AB79-463DF1418EE8}" dt="2022-04-05T10:56:58.224" v="128" actId="1035"/>
          <ac:picMkLst>
            <pc:docMk/>
            <pc:sldMk cId="819286724" sldId="319"/>
            <ac:picMk id="15" creationId="{2089ECDC-C694-4363-985B-96E13EF92603}"/>
          </ac:picMkLst>
        </pc:picChg>
      </pc:sldChg>
      <pc:sldChg chg="addSp delSp modSp new mod">
        <pc:chgData name="Shurupov Nikolai" userId="f7814f2b-3ef4-4615-94d1-38981c577a98" providerId="ADAL" clId="{208A607C-C5E1-4CB1-AB79-463DF1418EE8}" dt="2022-04-05T10:54:16.106" v="29" actId="1076"/>
        <pc:sldMkLst>
          <pc:docMk/>
          <pc:sldMk cId="1706315068" sldId="320"/>
        </pc:sldMkLst>
        <pc:spChg chg="del mod">
          <ac:chgData name="Shurupov Nikolai" userId="f7814f2b-3ef4-4615-94d1-38981c577a98" providerId="ADAL" clId="{208A607C-C5E1-4CB1-AB79-463DF1418EE8}" dt="2022-04-05T10:53:52.210" v="21" actId="478"/>
          <ac:spMkLst>
            <pc:docMk/>
            <pc:sldMk cId="1706315068" sldId="320"/>
            <ac:spMk id="2" creationId="{A951AE71-0B8E-4319-82B1-CDBE51BDAB79}"/>
          </ac:spMkLst>
        </pc:spChg>
        <pc:spChg chg="del">
          <ac:chgData name="Shurupov Nikolai" userId="f7814f2b-3ef4-4615-94d1-38981c577a98" providerId="ADAL" clId="{208A607C-C5E1-4CB1-AB79-463DF1418EE8}" dt="2022-04-05T10:54:06.088" v="26" actId="478"/>
          <ac:spMkLst>
            <pc:docMk/>
            <pc:sldMk cId="1706315068" sldId="320"/>
            <ac:spMk id="3" creationId="{FA917A5D-5CF6-4924-BA50-2A2A2AF9C5F9}"/>
          </ac:spMkLst>
        </pc:spChg>
        <pc:spChg chg="add del mod">
          <ac:chgData name="Shurupov Nikolai" userId="f7814f2b-3ef4-4615-94d1-38981c577a98" providerId="ADAL" clId="{208A607C-C5E1-4CB1-AB79-463DF1418EE8}" dt="2022-04-05T10:54:16.106" v="29" actId="1076"/>
          <ac:spMkLst>
            <pc:docMk/>
            <pc:sldMk cId="1706315068" sldId="320"/>
            <ac:spMk id="5" creationId="{530384DA-EBF7-4E9F-8074-C40AEEC3EF14}"/>
          </ac:spMkLst>
        </pc:spChg>
        <pc:spChg chg="add mod">
          <ac:chgData name="Shurupov Nikolai" userId="f7814f2b-3ef4-4615-94d1-38981c577a98" providerId="ADAL" clId="{208A607C-C5E1-4CB1-AB79-463DF1418EE8}" dt="2022-04-05T10:53:48.431" v="20" actId="20577"/>
          <ac:spMkLst>
            <pc:docMk/>
            <pc:sldMk cId="1706315068" sldId="320"/>
            <ac:spMk id="6" creationId="{A7B0689C-346D-46D1-ABC9-51F11DA4487E}"/>
          </ac:spMkLst>
        </pc:spChg>
        <pc:spChg chg="add del mod">
          <ac:chgData name="Shurupov Nikolai" userId="f7814f2b-3ef4-4615-94d1-38981c577a98" providerId="ADAL" clId="{208A607C-C5E1-4CB1-AB79-463DF1418EE8}" dt="2022-04-05T10:54:08.762" v="27" actId="478"/>
          <ac:spMkLst>
            <pc:docMk/>
            <pc:sldMk cId="1706315068" sldId="320"/>
            <ac:spMk id="8" creationId="{CB0AF779-23E6-4C10-A155-0456B27CF25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066758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29686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427484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28345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764DE79-268F-4C1A-8933-263129D2AF90}" type="datetimeFigureOut">
              <a:rPr lang="en-US" dirty="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028841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82706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105402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77377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813280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4131953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511813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4/5/2022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‹Nº›</a:t>
            </a:fld>
            <a:endParaRPr lang="en-US" dirty="0"/>
          </a:p>
        </p:txBody>
      </p:sp>
    </p:spTree>
    <p:extLst>
      <p:ext uri="{BB962C8B-B14F-4D97-AF65-F5344CB8AC3E}">
        <p14:creationId xmlns:p14="http://schemas.microsoft.com/office/powerpoint/2010/main" val="122323371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sedecatastro.gob.e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transurban-uah.github.io/Cadastral_Classifier/" TargetMode="External"/><Relationship Id="rId2" Type="http://schemas.openxmlformats.org/officeDocument/2006/relationships/hyperlink" Target="https://github.com/TransUrban-UAH/Cadastral_Classifier" TargetMode="External"/><Relationship Id="rId1" Type="http://schemas.openxmlformats.org/officeDocument/2006/relationships/slideLayout" Target="../slideLayouts/slideLayout2.xml"/><Relationship Id="rId4" Type="http://schemas.openxmlformats.org/officeDocument/2006/relationships/hyperlink" Target="https://github.com/TransUrban-UAH/Cadastral_Classifier/blob/main/manual_de_usuario.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C9C61B-651F-4FC8-9E75-5EC7EE5F9B38}"/>
              </a:ext>
            </a:extLst>
          </p:cNvPr>
          <p:cNvSpPr>
            <a:spLocks noGrp="1"/>
          </p:cNvSpPr>
          <p:nvPr>
            <p:ph type="ctrTitle"/>
          </p:nvPr>
        </p:nvSpPr>
        <p:spPr/>
        <p:txBody>
          <a:bodyPr/>
          <a:lstStyle/>
          <a:p>
            <a:r>
              <a:rPr lang="en-GB" b="1" dirty="0"/>
              <a:t>CLASIFICADOR CATASTRAL</a:t>
            </a:r>
          </a:p>
        </p:txBody>
      </p:sp>
      <p:sp>
        <p:nvSpPr>
          <p:cNvPr id="3" name="Subtítulo 2">
            <a:extLst>
              <a:ext uri="{FF2B5EF4-FFF2-40B4-BE49-F238E27FC236}">
                <a16:creationId xmlns:a16="http://schemas.microsoft.com/office/drawing/2014/main" id="{47554184-6AC2-43F3-8839-01ADE750632A}"/>
              </a:ext>
            </a:extLst>
          </p:cNvPr>
          <p:cNvSpPr>
            <a:spLocks noGrp="1"/>
          </p:cNvSpPr>
          <p:nvPr>
            <p:ph type="subTitle" idx="1"/>
          </p:nvPr>
        </p:nvSpPr>
        <p:spPr>
          <a:xfrm>
            <a:off x="1143000" y="3805381"/>
            <a:ext cx="6858000" cy="2032001"/>
          </a:xfrm>
        </p:spPr>
        <p:txBody>
          <a:bodyPr>
            <a:normAutofit lnSpcReduction="10000"/>
          </a:bodyPr>
          <a:lstStyle/>
          <a:p>
            <a:r>
              <a:rPr lang="es-ES" sz="1400" dirty="0"/>
              <a:t>Nikolai Shurupov y Ramón Molinero Parejo</a:t>
            </a:r>
          </a:p>
          <a:p>
            <a:endParaRPr lang="es-ES" sz="1800" dirty="0"/>
          </a:p>
          <a:p>
            <a:r>
              <a:rPr lang="es-ES" b="1" dirty="0"/>
              <a:t>Proyecto SIM4PLAN</a:t>
            </a:r>
          </a:p>
          <a:p>
            <a:endParaRPr lang="es-ES" sz="1400" dirty="0"/>
          </a:p>
          <a:p>
            <a:r>
              <a:rPr lang="es-ES" sz="1400" dirty="0"/>
              <a:t>Universidad de Alcalá</a:t>
            </a:r>
          </a:p>
          <a:p>
            <a:r>
              <a:rPr lang="es-ES" sz="1400" dirty="0"/>
              <a:t>Universidad Politécnica de Madrid</a:t>
            </a:r>
          </a:p>
          <a:p>
            <a:endParaRPr lang="en-GB" dirty="0"/>
          </a:p>
        </p:txBody>
      </p:sp>
      <p:pic>
        <p:nvPicPr>
          <p:cNvPr id="11" name="Imagen 10">
            <a:extLst>
              <a:ext uri="{FF2B5EF4-FFF2-40B4-BE49-F238E27FC236}">
                <a16:creationId xmlns:a16="http://schemas.microsoft.com/office/drawing/2014/main" id="{2F86A0EB-90E0-4543-902B-BD9E0850B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428" y="633100"/>
            <a:ext cx="1589144" cy="432288"/>
          </a:xfrm>
          <a:prstGeom prst="rect">
            <a:avLst/>
          </a:prstGeom>
        </p:spPr>
      </p:pic>
      <p:pic>
        <p:nvPicPr>
          <p:cNvPr id="13" name="Imagen 12">
            <a:extLst>
              <a:ext uri="{FF2B5EF4-FFF2-40B4-BE49-F238E27FC236}">
                <a16:creationId xmlns:a16="http://schemas.microsoft.com/office/drawing/2014/main" id="{61F5CDC7-0D7C-4EA7-8D2F-D055CC18F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 y="5959157"/>
            <a:ext cx="1569720" cy="519316"/>
          </a:xfrm>
          <a:prstGeom prst="rect">
            <a:avLst/>
          </a:prstGeom>
        </p:spPr>
      </p:pic>
      <p:pic>
        <p:nvPicPr>
          <p:cNvPr id="15" name="Imagen 14">
            <a:extLst>
              <a:ext uri="{FF2B5EF4-FFF2-40B4-BE49-F238E27FC236}">
                <a16:creationId xmlns:a16="http://schemas.microsoft.com/office/drawing/2014/main" id="{A1FAFE2A-8E1E-42FD-8262-39104970E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649" y="5783457"/>
            <a:ext cx="1875211" cy="870715"/>
          </a:xfrm>
          <a:prstGeom prst="rect">
            <a:avLst/>
          </a:prstGeom>
        </p:spPr>
      </p:pic>
    </p:spTree>
    <p:extLst>
      <p:ext uri="{BB962C8B-B14F-4D97-AF65-F5344CB8AC3E}">
        <p14:creationId xmlns:p14="http://schemas.microsoft.com/office/powerpoint/2010/main" val="2385390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8E2129-A342-4CC0-923F-22C7126744C3}"/>
              </a:ext>
            </a:extLst>
          </p:cNvPr>
          <p:cNvSpPr>
            <a:spLocks noGrp="1"/>
          </p:cNvSpPr>
          <p:nvPr>
            <p:ph type="title"/>
          </p:nvPr>
        </p:nvSpPr>
        <p:spPr/>
        <p:txBody>
          <a:bodyPr/>
          <a:lstStyle/>
          <a:p>
            <a:r>
              <a:rPr lang="en" b="1" dirty="0"/>
              <a:t>¿Qué es el catastro?</a:t>
            </a:r>
            <a:endParaRPr lang="en-GB" b="1" dirty="0"/>
          </a:p>
        </p:txBody>
      </p:sp>
      <p:sp>
        <p:nvSpPr>
          <p:cNvPr id="3" name="Marcador de contenido 2">
            <a:extLst>
              <a:ext uri="{FF2B5EF4-FFF2-40B4-BE49-F238E27FC236}">
                <a16:creationId xmlns:a16="http://schemas.microsoft.com/office/drawing/2014/main" id="{D2ADBED0-85C6-4040-9D8D-6B212BBD0D09}"/>
              </a:ext>
            </a:extLst>
          </p:cNvPr>
          <p:cNvSpPr>
            <a:spLocks noGrp="1"/>
          </p:cNvSpPr>
          <p:nvPr>
            <p:ph idx="1"/>
          </p:nvPr>
        </p:nvSpPr>
        <p:spPr/>
        <p:txBody>
          <a:bodyPr/>
          <a:lstStyle/>
          <a:p>
            <a:pPr marL="0" indent="0" algn="just">
              <a:buNone/>
            </a:pPr>
            <a:r>
              <a:rPr lang="es-ES" sz="2000" dirty="0"/>
              <a:t>El </a:t>
            </a:r>
            <a:r>
              <a:rPr lang="es-ES" sz="2000" b="1" dirty="0"/>
              <a:t>Catastro</a:t>
            </a:r>
            <a:r>
              <a:rPr lang="es-ES" sz="2000" dirty="0"/>
              <a:t> es un registro administrativo de carácter tributario dependiente del Ministerio de Hacienda y Función Pública en el que se describen los bienes inmuebles rústicos, urbanos y de características especiales.</a:t>
            </a:r>
          </a:p>
          <a:p>
            <a:pPr marL="0" indent="0" algn="just">
              <a:buNone/>
            </a:pPr>
            <a:r>
              <a:rPr lang="es-ES" sz="2000" dirty="0"/>
              <a:t>Pone a disposición de los usuarios, mediante su portal de descargas, información alfanumérica (formato propio CAT) y cartografía catastral (formato </a:t>
            </a:r>
            <a:r>
              <a:rPr lang="es-ES" sz="2000" dirty="0" err="1"/>
              <a:t>shapefile</a:t>
            </a:r>
            <a:r>
              <a:rPr lang="es-ES" sz="2000" dirty="0"/>
              <a:t>).</a:t>
            </a:r>
          </a:p>
          <a:p>
            <a:pPr marL="0" indent="0">
              <a:buNone/>
            </a:pPr>
            <a:endParaRPr lang="en-GB" sz="2000" dirty="0"/>
          </a:p>
        </p:txBody>
      </p:sp>
      <p:pic>
        <p:nvPicPr>
          <p:cNvPr id="5" name="Imagen 4">
            <a:extLst>
              <a:ext uri="{FF2B5EF4-FFF2-40B4-BE49-F238E27FC236}">
                <a16:creationId xmlns:a16="http://schemas.microsoft.com/office/drawing/2014/main" id="{42CC94F4-AAE4-4667-BC04-626246E3F1BE}"/>
              </a:ext>
            </a:extLst>
          </p:cNvPr>
          <p:cNvPicPr>
            <a:picLocks noChangeAspect="1"/>
          </p:cNvPicPr>
          <p:nvPr/>
        </p:nvPicPr>
        <p:blipFill>
          <a:blip r:embed="rId2"/>
          <a:stretch>
            <a:fillRect/>
          </a:stretch>
        </p:blipFill>
        <p:spPr>
          <a:xfrm>
            <a:off x="1614055" y="4995786"/>
            <a:ext cx="1817195" cy="1181177"/>
          </a:xfrm>
          <a:prstGeom prst="rect">
            <a:avLst/>
          </a:prstGeom>
        </p:spPr>
      </p:pic>
      <p:pic>
        <p:nvPicPr>
          <p:cNvPr id="6" name="Imagen 5">
            <a:extLst>
              <a:ext uri="{FF2B5EF4-FFF2-40B4-BE49-F238E27FC236}">
                <a16:creationId xmlns:a16="http://schemas.microsoft.com/office/drawing/2014/main" id="{CEB5FF79-EF4C-4B00-A46C-C48B52933D83}"/>
              </a:ext>
            </a:extLst>
          </p:cNvPr>
          <p:cNvPicPr>
            <a:picLocks noChangeAspect="1"/>
          </p:cNvPicPr>
          <p:nvPr/>
        </p:nvPicPr>
        <p:blipFill>
          <a:blip r:embed="rId3"/>
          <a:stretch>
            <a:fillRect/>
          </a:stretch>
        </p:blipFill>
        <p:spPr>
          <a:xfrm>
            <a:off x="5468417" y="4963337"/>
            <a:ext cx="1817195" cy="1213626"/>
          </a:xfrm>
          <a:prstGeom prst="rect">
            <a:avLst/>
          </a:prstGeom>
        </p:spPr>
      </p:pic>
      <p:sp>
        <p:nvSpPr>
          <p:cNvPr id="9" name="CuadroTexto 8">
            <a:extLst>
              <a:ext uri="{FF2B5EF4-FFF2-40B4-BE49-F238E27FC236}">
                <a16:creationId xmlns:a16="http://schemas.microsoft.com/office/drawing/2014/main" id="{F449F02B-3D08-4890-9A27-5B2049E75780}"/>
              </a:ext>
            </a:extLst>
          </p:cNvPr>
          <p:cNvSpPr txBox="1"/>
          <p:nvPr/>
        </p:nvSpPr>
        <p:spPr>
          <a:xfrm>
            <a:off x="738879" y="4491518"/>
            <a:ext cx="3567545" cy="307777"/>
          </a:xfrm>
          <a:prstGeom prst="rect">
            <a:avLst/>
          </a:prstGeom>
          <a:noFill/>
        </p:spPr>
        <p:txBody>
          <a:bodyPr wrap="square" rtlCol="0">
            <a:spAutoFit/>
          </a:bodyPr>
          <a:lstStyle/>
          <a:p>
            <a:pPr algn="ctr"/>
            <a:r>
              <a:rPr lang="en-GB" sz="1400" b="1" dirty="0" err="1"/>
              <a:t>Información</a:t>
            </a:r>
            <a:r>
              <a:rPr lang="en-GB" sz="1400" b="1" dirty="0"/>
              <a:t> </a:t>
            </a:r>
            <a:r>
              <a:rPr lang="en-GB" sz="1400" b="1" dirty="0" err="1"/>
              <a:t>alfanumérica</a:t>
            </a:r>
            <a:r>
              <a:rPr lang="en-GB" sz="1400" b="1" dirty="0"/>
              <a:t> (*.CAT)</a:t>
            </a:r>
          </a:p>
        </p:txBody>
      </p:sp>
      <p:sp>
        <p:nvSpPr>
          <p:cNvPr id="10" name="CuadroTexto 9">
            <a:extLst>
              <a:ext uri="{FF2B5EF4-FFF2-40B4-BE49-F238E27FC236}">
                <a16:creationId xmlns:a16="http://schemas.microsoft.com/office/drawing/2014/main" id="{A5346E28-DFBE-4318-B207-0EA4B0E4CAA1}"/>
              </a:ext>
            </a:extLst>
          </p:cNvPr>
          <p:cNvSpPr txBox="1"/>
          <p:nvPr/>
        </p:nvSpPr>
        <p:spPr>
          <a:xfrm>
            <a:off x="4593241" y="4491518"/>
            <a:ext cx="3567545" cy="307777"/>
          </a:xfrm>
          <a:prstGeom prst="rect">
            <a:avLst/>
          </a:prstGeom>
          <a:noFill/>
        </p:spPr>
        <p:txBody>
          <a:bodyPr wrap="square" rtlCol="0">
            <a:spAutoFit/>
          </a:bodyPr>
          <a:lstStyle/>
          <a:p>
            <a:pPr algn="ctr"/>
            <a:r>
              <a:rPr lang="en-GB" sz="1400" b="1" dirty="0" err="1"/>
              <a:t>Cartografía</a:t>
            </a:r>
            <a:r>
              <a:rPr lang="en-GB" sz="1400" b="1" dirty="0"/>
              <a:t> vectorial (*.</a:t>
            </a:r>
            <a:r>
              <a:rPr lang="en-GB" sz="1400" b="1" dirty="0" err="1"/>
              <a:t>shp</a:t>
            </a:r>
            <a:r>
              <a:rPr lang="en-GB" sz="1400" b="1" dirty="0"/>
              <a:t>)</a:t>
            </a:r>
          </a:p>
        </p:txBody>
      </p:sp>
      <p:sp>
        <p:nvSpPr>
          <p:cNvPr id="13" name="CuadroTexto 12">
            <a:extLst>
              <a:ext uri="{FF2B5EF4-FFF2-40B4-BE49-F238E27FC236}">
                <a16:creationId xmlns:a16="http://schemas.microsoft.com/office/drawing/2014/main" id="{348817DC-5FD8-49AB-904B-BFB302FFEF7B}"/>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4" name="Título 1">
            <a:extLst>
              <a:ext uri="{FF2B5EF4-FFF2-40B4-BE49-F238E27FC236}">
                <a16:creationId xmlns:a16="http://schemas.microsoft.com/office/drawing/2014/main" id="{CEFB1DB0-9851-404B-9FC5-B005C9EE65A6}"/>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5" name="Título 1">
            <a:extLst>
              <a:ext uri="{FF2B5EF4-FFF2-40B4-BE49-F238E27FC236}">
                <a16:creationId xmlns:a16="http://schemas.microsoft.com/office/drawing/2014/main" id="{79C2BD27-2487-4B6D-BFC5-0DE1D62CDE8F}"/>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6" name="Título 1">
            <a:extLst>
              <a:ext uri="{FF2B5EF4-FFF2-40B4-BE49-F238E27FC236}">
                <a16:creationId xmlns:a16="http://schemas.microsoft.com/office/drawing/2014/main" id="{A3EB3490-2828-484B-9FE2-9A08D7E10DE6}"/>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7" name="Título 2">
            <a:extLst>
              <a:ext uri="{FF2B5EF4-FFF2-40B4-BE49-F238E27FC236}">
                <a16:creationId xmlns:a16="http://schemas.microsoft.com/office/drawing/2014/main" id="{94153B46-A75B-4CEA-9689-4A9F17E85E17}"/>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232620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B7E62-5007-4834-A6BE-53A79F010FB7}"/>
              </a:ext>
            </a:extLst>
          </p:cNvPr>
          <p:cNvSpPr>
            <a:spLocks noGrp="1"/>
          </p:cNvSpPr>
          <p:nvPr>
            <p:ph type="title"/>
          </p:nvPr>
        </p:nvSpPr>
        <p:spPr/>
        <p:txBody>
          <a:bodyPr/>
          <a:lstStyle/>
          <a:p>
            <a:r>
              <a:rPr lang="es-ES" b="1" dirty="0"/>
              <a:t>Los Bienes Inmuebles (BI)</a:t>
            </a:r>
            <a:endParaRPr lang="en-GB" b="1" dirty="0"/>
          </a:p>
        </p:txBody>
      </p:sp>
      <p:sp>
        <p:nvSpPr>
          <p:cNvPr id="3" name="Marcador de contenido 2">
            <a:extLst>
              <a:ext uri="{FF2B5EF4-FFF2-40B4-BE49-F238E27FC236}">
                <a16:creationId xmlns:a16="http://schemas.microsoft.com/office/drawing/2014/main" id="{CDBB315A-16FF-41AD-8E2F-A14AAAD43BC0}"/>
              </a:ext>
            </a:extLst>
          </p:cNvPr>
          <p:cNvSpPr>
            <a:spLocks noGrp="1"/>
          </p:cNvSpPr>
          <p:nvPr>
            <p:ph idx="1"/>
          </p:nvPr>
        </p:nvSpPr>
        <p:spPr/>
        <p:txBody>
          <a:bodyPr>
            <a:normAutofit/>
          </a:bodyPr>
          <a:lstStyle/>
          <a:p>
            <a:pPr marL="0" indent="0">
              <a:buNone/>
            </a:pPr>
            <a:r>
              <a:rPr lang="es-ES" sz="2000" dirty="0"/>
              <a:t>Se considera </a:t>
            </a:r>
            <a:r>
              <a:rPr lang="es-ES" sz="2000" b="1" dirty="0"/>
              <a:t>BI </a:t>
            </a:r>
            <a:r>
              <a:rPr lang="es-ES" sz="2000" dirty="0"/>
              <a:t>la </a:t>
            </a:r>
            <a:r>
              <a:rPr lang="es-ES" sz="2000" b="1" dirty="0"/>
              <a:t>parcela o porción de suelo </a:t>
            </a:r>
            <a:r>
              <a:rPr lang="es-ES" sz="2000" dirty="0"/>
              <a:t>de una misma naturaleza, enclavada en un término municipal y cerrada por una línea poligonal que delimita, a tales efectos, el ámbito espacial del derecho de propiedad de un propietario o de varios </a:t>
            </a:r>
            <a:r>
              <a:rPr lang="es-ES" sz="2000" i="1" dirty="0"/>
              <a:t>pro indiviso </a:t>
            </a:r>
            <a:r>
              <a:rPr lang="es-ES" sz="2000" dirty="0"/>
              <a:t>y, en su caso, las </a:t>
            </a:r>
            <a:r>
              <a:rPr lang="es-ES" sz="2000" b="1" dirty="0"/>
              <a:t>construcciones</a:t>
            </a:r>
            <a:r>
              <a:rPr lang="es-ES" sz="2000" dirty="0"/>
              <a:t> emplazadas en dicho ámbito […]</a:t>
            </a:r>
          </a:p>
          <a:p>
            <a:pPr marL="0" indent="0">
              <a:buNone/>
            </a:pPr>
            <a:endParaRPr lang="es-ES" sz="2000" dirty="0"/>
          </a:p>
          <a:p>
            <a:pPr marL="0" indent="0">
              <a:buNone/>
            </a:pPr>
            <a:r>
              <a:rPr lang="es-ES" sz="2000" dirty="0"/>
              <a:t>Igualmente se consideran </a:t>
            </a:r>
            <a:r>
              <a:rPr lang="es-ES" sz="2000" b="1" dirty="0"/>
              <a:t>BI </a:t>
            </a:r>
            <a:r>
              <a:rPr lang="es-ES" sz="2000" dirty="0"/>
              <a:t>los diferentes elementos privativos de los edificios que sean susceptibles de aprovechamiento independiente, […] los </a:t>
            </a:r>
            <a:r>
              <a:rPr lang="es-ES" sz="2000" b="1" dirty="0"/>
              <a:t>trasteros y las plazas de estacionamiento </a:t>
            </a:r>
            <a:r>
              <a:rPr lang="es-ES" sz="2000" dirty="0"/>
              <a:t>en </a:t>
            </a:r>
            <a:r>
              <a:rPr lang="es-ES" sz="2000" i="1" dirty="0"/>
              <a:t>pro indiviso </a:t>
            </a:r>
            <a:r>
              <a:rPr lang="es-ES" sz="2000" dirty="0"/>
              <a:t>adscritos al uso y disfrute exclusivo y permanente de un titular. </a:t>
            </a:r>
          </a:p>
          <a:p>
            <a:pPr marL="0" indent="0">
              <a:buNone/>
            </a:pPr>
            <a:endParaRPr lang="es-ES" sz="2000" dirty="0"/>
          </a:p>
          <a:p>
            <a:pPr marL="0" indent="0" algn="ctr">
              <a:buNone/>
            </a:pPr>
            <a:r>
              <a:rPr lang="es-ES" sz="2000" b="1" i="1" dirty="0"/>
              <a:t>Una definición muy compleja ¿no? </a:t>
            </a:r>
            <a:endParaRPr lang="en-GB" sz="2000" b="1" i="1" dirty="0"/>
          </a:p>
        </p:txBody>
      </p:sp>
      <p:sp>
        <p:nvSpPr>
          <p:cNvPr id="10" name="CuadroTexto 9">
            <a:extLst>
              <a:ext uri="{FF2B5EF4-FFF2-40B4-BE49-F238E27FC236}">
                <a16:creationId xmlns:a16="http://schemas.microsoft.com/office/drawing/2014/main" id="{AABD36B0-8F9C-4EB7-84F9-175F658798FA}"/>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1" name="Título 1">
            <a:extLst>
              <a:ext uri="{FF2B5EF4-FFF2-40B4-BE49-F238E27FC236}">
                <a16:creationId xmlns:a16="http://schemas.microsoft.com/office/drawing/2014/main" id="{AE74EC0D-411E-4AAC-99D9-53E1E18786E1}"/>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Título 1">
            <a:extLst>
              <a:ext uri="{FF2B5EF4-FFF2-40B4-BE49-F238E27FC236}">
                <a16:creationId xmlns:a16="http://schemas.microsoft.com/office/drawing/2014/main" id="{D0431F84-B949-48C7-A5C6-D88DF6700C5F}"/>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3" name="Título 1">
            <a:extLst>
              <a:ext uri="{FF2B5EF4-FFF2-40B4-BE49-F238E27FC236}">
                <a16:creationId xmlns:a16="http://schemas.microsoft.com/office/drawing/2014/main" id="{6FE36C7F-A84C-4E27-9D9E-48B0979E36D5}"/>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4" name="Título 2">
            <a:extLst>
              <a:ext uri="{FF2B5EF4-FFF2-40B4-BE49-F238E27FC236}">
                <a16:creationId xmlns:a16="http://schemas.microsoft.com/office/drawing/2014/main" id="{4C2DFBA1-E741-4C03-8240-F844124FF640}"/>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286605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C7A678-D5D8-4437-AF35-2139610A8557}"/>
              </a:ext>
            </a:extLst>
          </p:cNvPr>
          <p:cNvSpPr>
            <a:spLocks noGrp="1"/>
          </p:cNvSpPr>
          <p:nvPr>
            <p:ph type="title"/>
          </p:nvPr>
        </p:nvSpPr>
        <p:spPr/>
        <p:txBody>
          <a:bodyPr/>
          <a:lstStyle/>
          <a:p>
            <a:r>
              <a:rPr lang="en-GB" b="1" dirty="0"/>
              <a:t>La </a:t>
            </a:r>
            <a:r>
              <a:rPr lang="en-GB" b="1" dirty="0" err="1"/>
              <a:t>referencia</a:t>
            </a:r>
            <a:r>
              <a:rPr lang="en-GB" b="1" dirty="0"/>
              <a:t> </a:t>
            </a:r>
            <a:r>
              <a:rPr lang="en-GB" b="1" dirty="0" err="1"/>
              <a:t>catastral</a:t>
            </a:r>
            <a:endParaRPr lang="en-GB" b="1" dirty="0"/>
          </a:p>
        </p:txBody>
      </p:sp>
      <p:sp>
        <p:nvSpPr>
          <p:cNvPr id="3" name="Marcador de contenido 2">
            <a:extLst>
              <a:ext uri="{FF2B5EF4-FFF2-40B4-BE49-F238E27FC236}">
                <a16:creationId xmlns:a16="http://schemas.microsoft.com/office/drawing/2014/main" id="{0632989B-A43E-493C-ABE8-626EA5AA4146}"/>
              </a:ext>
            </a:extLst>
          </p:cNvPr>
          <p:cNvSpPr>
            <a:spLocks noGrp="1"/>
          </p:cNvSpPr>
          <p:nvPr>
            <p:ph idx="1"/>
          </p:nvPr>
        </p:nvSpPr>
        <p:spPr>
          <a:xfrm>
            <a:off x="628650" y="1825625"/>
            <a:ext cx="7886700" cy="1325563"/>
          </a:xfrm>
        </p:spPr>
        <p:txBody>
          <a:bodyPr/>
          <a:lstStyle/>
          <a:p>
            <a:pPr marL="0" indent="0" algn="just">
              <a:buNone/>
            </a:pPr>
            <a:r>
              <a:rPr lang="es-ES" sz="2000" dirty="0"/>
              <a:t>La </a:t>
            </a:r>
            <a:r>
              <a:rPr lang="es-ES" sz="2000" b="1" dirty="0"/>
              <a:t>referencia catastral </a:t>
            </a:r>
            <a:r>
              <a:rPr lang="es-ES" sz="2000" dirty="0"/>
              <a:t>es el identificador alfanumérico oficial y obligatorio de los bienes inmuebles, único para cada uno de ellos, que permite distinguirlos y localizarlos en la cartografía catastral. La referencia catastral de un inmueble tiene 20 caracteres.</a:t>
            </a:r>
          </a:p>
          <a:p>
            <a:pPr marL="0" indent="0">
              <a:buNone/>
            </a:pPr>
            <a:endParaRPr lang="en-GB" dirty="0"/>
          </a:p>
        </p:txBody>
      </p:sp>
      <p:pic>
        <p:nvPicPr>
          <p:cNvPr id="5" name="Imagen 4">
            <a:extLst>
              <a:ext uri="{FF2B5EF4-FFF2-40B4-BE49-F238E27FC236}">
                <a16:creationId xmlns:a16="http://schemas.microsoft.com/office/drawing/2014/main" id="{67474652-AA10-412E-B013-3619E1F205DB}"/>
              </a:ext>
            </a:extLst>
          </p:cNvPr>
          <p:cNvPicPr>
            <a:picLocks noChangeAspect="1"/>
          </p:cNvPicPr>
          <p:nvPr/>
        </p:nvPicPr>
        <p:blipFill>
          <a:blip r:embed="rId2"/>
          <a:stretch>
            <a:fillRect/>
          </a:stretch>
        </p:blipFill>
        <p:spPr>
          <a:xfrm>
            <a:off x="4028412" y="3493144"/>
            <a:ext cx="4274577" cy="1080000"/>
          </a:xfrm>
          <a:prstGeom prst="rect">
            <a:avLst/>
          </a:prstGeom>
        </p:spPr>
      </p:pic>
      <p:pic>
        <p:nvPicPr>
          <p:cNvPr id="6" name="Imagen 5">
            <a:extLst>
              <a:ext uri="{FF2B5EF4-FFF2-40B4-BE49-F238E27FC236}">
                <a16:creationId xmlns:a16="http://schemas.microsoft.com/office/drawing/2014/main" id="{3056EFA0-B089-4D4C-9C6D-AF8FF70086B4}"/>
              </a:ext>
            </a:extLst>
          </p:cNvPr>
          <p:cNvPicPr>
            <a:picLocks noChangeAspect="1"/>
          </p:cNvPicPr>
          <p:nvPr/>
        </p:nvPicPr>
        <p:blipFill>
          <a:blip r:embed="rId3"/>
          <a:stretch>
            <a:fillRect/>
          </a:stretch>
        </p:blipFill>
        <p:spPr>
          <a:xfrm>
            <a:off x="4065280" y="4888537"/>
            <a:ext cx="4210001" cy="1080000"/>
          </a:xfrm>
          <a:prstGeom prst="rect">
            <a:avLst/>
          </a:prstGeom>
        </p:spPr>
      </p:pic>
      <p:sp>
        <p:nvSpPr>
          <p:cNvPr id="9" name="Rectángulo 8">
            <a:extLst>
              <a:ext uri="{FF2B5EF4-FFF2-40B4-BE49-F238E27FC236}">
                <a16:creationId xmlns:a16="http://schemas.microsoft.com/office/drawing/2014/main" id="{093FADC4-18A2-41D7-94E4-BECCBD56760F}"/>
              </a:ext>
            </a:extLst>
          </p:cNvPr>
          <p:cNvSpPr/>
          <p:nvPr/>
        </p:nvSpPr>
        <p:spPr>
          <a:xfrm>
            <a:off x="841011" y="3429000"/>
            <a:ext cx="7461978" cy="1201760"/>
          </a:xfrm>
          <a:prstGeom prst="rect">
            <a:avLst/>
          </a:prstGeom>
          <a:noFill/>
          <a:ln w="127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10" name="Rectángulo 9">
            <a:extLst>
              <a:ext uri="{FF2B5EF4-FFF2-40B4-BE49-F238E27FC236}">
                <a16:creationId xmlns:a16="http://schemas.microsoft.com/office/drawing/2014/main" id="{FD0DBB56-9C57-4694-8AFF-EC8918CE3079}"/>
              </a:ext>
            </a:extLst>
          </p:cNvPr>
          <p:cNvSpPr/>
          <p:nvPr/>
        </p:nvSpPr>
        <p:spPr>
          <a:xfrm>
            <a:off x="841011" y="4827657"/>
            <a:ext cx="7461978" cy="1201760"/>
          </a:xfrm>
          <a:prstGeom prst="rect">
            <a:avLst/>
          </a:prstGeom>
          <a:noFill/>
          <a:ln w="127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11" name="CuadroTexto 10">
            <a:extLst>
              <a:ext uri="{FF2B5EF4-FFF2-40B4-BE49-F238E27FC236}">
                <a16:creationId xmlns:a16="http://schemas.microsoft.com/office/drawing/2014/main" id="{85688982-D4C4-45CD-A536-EAA9368F6E7A}"/>
              </a:ext>
            </a:extLst>
          </p:cNvPr>
          <p:cNvSpPr txBox="1"/>
          <p:nvPr/>
        </p:nvSpPr>
        <p:spPr>
          <a:xfrm>
            <a:off x="1098864" y="3737492"/>
            <a:ext cx="2708563" cy="584775"/>
          </a:xfrm>
          <a:prstGeom prst="rect">
            <a:avLst/>
          </a:prstGeom>
          <a:noFill/>
        </p:spPr>
        <p:txBody>
          <a:bodyPr wrap="square" rtlCol="0">
            <a:spAutoFit/>
          </a:bodyPr>
          <a:lstStyle/>
          <a:p>
            <a:r>
              <a:rPr lang="en-GB" sz="1600" dirty="0" err="1"/>
              <a:t>Desglose</a:t>
            </a:r>
            <a:r>
              <a:rPr lang="en-GB" sz="1600" dirty="0"/>
              <a:t> de la </a:t>
            </a:r>
            <a:r>
              <a:rPr lang="en-GB" sz="1600" dirty="0" err="1"/>
              <a:t>referencia</a:t>
            </a:r>
            <a:r>
              <a:rPr lang="en-GB" sz="1600" dirty="0"/>
              <a:t> </a:t>
            </a:r>
            <a:r>
              <a:rPr lang="en-GB" sz="1600" dirty="0" err="1"/>
              <a:t>catastral</a:t>
            </a:r>
            <a:r>
              <a:rPr lang="en-GB" sz="1600" dirty="0"/>
              <a:t> </a:t>
            </a:r>
            <a:r>
              <a:rPr lang="es-ES" sz="1600" b="1" dirty="0"/>
              <a:t>urbana</a:t>
            </a:r>
            <a:r>
              <a:rPr lang="en-GB" sz="1600" dirty="0"/>
              <a:t>.</a:t>
            </a:r>
          </a:p>
        </p:txBody>
      </p:sp>
      <p:sp>
        <p:nvSpPr>
          <p:cNvPr id="12" name="CuadroTexto 11">
            <a:extLst>
              <a:ext uri="{FF2B5EF4-FFF2-40B4-BE49-F238E27FC236}">
                <a16:creationId xmlns:a16="http://schemas.microsoft.com/office/drawing/2014/main" id="{05D23768-90B9-45D1-9A89-F73D78D148BB}"/>
              </a:ext>
            </a:extLst>
          </p:cNvPr>
          <p:cNvSpPr txBox="1"/>
          <p:nvPr/>
        </p:nvSpPr>
        <p:spPr>
          <a:xfrm>
            <a:off x="1098864" y="5136149"/>
            <a:ext cx="2708563" cy="584775"/>
          </a:xfrm>
          <a:prstGeom prst="rect">
            <a:avLst/>
          </a:prstGeom>
          <a:noFill/>
        </p:spPr>
        <p:txBody>
          <a:bodyPr wrap="square" rtlCol="0">
            <a:spAutoFit/>
          </a:bodyPr>
          <a:lstStyle/>
          <a:p>
            <a:r>
              <a:rPr lang="en-GB" sz="1600" dirty="0" err="1"/>
              <a:t>Desglose</a:t>
            </a:r>
            <a:r>
              <a:rPr lang="en-GB" sz="1600" dirty="0"/>
              <a:t> de la </a:t>
            </a:r>
            <a:r>
              <a:rPr lang="en-GB" sz="1600" dirty="0" err="1"/>
              <a:t>referencia</a:t>
            </a:r>
            <a:r>
              <a:rPr lang="en-GB" sz="1600" dirty="0"/>
              <a:t> </a:t>
            </a:r>
            <a:r>
              <a:rPr lang="en-GB" sz="1600" dirty="0" err="1"/>
              <a:t>catastral</a:t>
            </a:r>
            <a:r>
              <a:rPr lang="en-GB" sz="1600" dirty="0"/>
              <a:t> </a:t>
            </a:r>
            <a:r>
              <a:rPr lang="es-ES" sz="1600" b="1" dirty="0"/>
              <a:t>rústica</a:t>
            </a:r>
            <a:r>
              <a:rPr lang="en-GB" sz="1600" dirty="0"/>
              <a:t>.</a:t>
            </a:r>
          </a:p>
        </p:txBody>
      </p:sp>
      <p:sp>
        <p:nvSpPr>
          <p:cNvPr id="15" name="CuadroTexto 14">
            <a:extLst>
              <a:ext uri="{FF2B5EF4-FFF2-40B4-BE49-F238E27FC236}">
                <a16:creationId xmlns:a16="http://schemas.microsoft.com/office/drawing/2014/main" id="{DA61CDDB-334B-4424-84D6-8E093CABB4C7}"/>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6" name="Título 1">
            <a:extLst>
              <a:ext uri="{FF2B5EF4-FFF2-40B4-BE49-F238E27FC236}">
                <a16:creationId xmlns:a16="http://schemas.microsoft.com/office/drawing/2014/main" id="{EB852851-155D-4D4E-B59E-29118DCA17F4}"/>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7" name="Título 1">
            <a:extLst>
              <a:ext uri="{FF2B5EF4-FFF2-40B4-BE49-F238E27FC236}">
                <a16:creationId xmlns:a16="http://schemas.microsoft.com/office/drawing/2014/main" id="{D8EB27E1-6552-42D2-8507-CDC83DCF3906}"/>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8" name="Título 1">
            <a:extLst>
              <a:ext uri="{FF2B5EF4-FFF2-40B4-BE49-F238E27FC236}">
                <a16:creationId xmlns:a16="http://schemas.microsoft.com/office/drawing/2014/main" id="{2910DBC3-D5C0-4303-BFBB-1D23C87B6046}"/>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9" name="Título 2">
            <a:extLst>
              <a:ext uri="{FF2B5EF4-FFF2-40B4-BE49-F238E27FC236}">
                <a16:creationId xmlns:a16="http://schemas.microsoft.com/office/drawing/2014/main" id="{CCC04ECD-955B-4285-B806-2B7576A185AF}"/>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412333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2CABE6C-48B7-41A9-9174-AC00DDE2D00D}"/>
              </a:ext>
            </a:extLst>
          </p:cNvPr>
          <p:cNvPicPr>
            <a:picLocks noChangeAspect="1"/>
          </p:cNvPicPr>
          <p:nvPr/>
        </p:nvPicPr>
        <p:blipFill>
          <a:blip r:embed="rId2"/>
          <a:stretch>
            <a:fillRect/>
          </a:stretch>
        </p:blipFill>
        <p:spPr>
          <a:xfrm>
            <a:off x="408351" y="848749"/>
            <a:ext cx="8327298" cy="5160502"/>
          </a:xfrm>
          <a:prstGeom prst="rect">
            <a:avLst/>
          </a:prstGeom>
        </p:spPr>
      </p:pic>
      <p:sp>
        <p:nvSpPr>
          <p:cNvPr id="11" name="CuadroTexto 10">
            <a:extLst>
              <a:ext uri="{FF2B5EF4-FFF2-40B4-BE49-F238E27FC236}">
                <a16:creationId xmlns:a16="http://schemas.microsoft.com/office/drawing/2014/main" id="{796092D6-3E1E-4B99-95E7-265CB70B84AD}"/>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0CBEB554-E51A-4E50-932B-CF81A5D2C865}"/>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DA5F94C0-FDBF-4B75-A415-14E59739F8EA}"/>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4" name="Título 1">
            <a:extLst>
              <a:ext uri="{FF2B5EF4-FFF2-40B4-BE49-F238E27FC236}">
                <a16:creationId xmlns:a16="http://schemas.microsoft.com/office/drawing/2014/main" id="{41DF2AAF-3CBC-4621-ADE6-49D46CD9A662}"/>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5" name="Título 2">
            <a:extLst>
              <a:ext uri="{FF2B5EF4-FFF2-40B4-BE49-F238E27FC236}">
                <a16:creationId xmlns:a16="http://schemas.microsoft.com/office/drawing/2014/main" id="{C2767271-D1DA-4633-A094-6CB0533C528F}"/>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408237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2CE0F6E-3EFD-4126-ABBD-5EAC28146D01}"/>
              </a:ext>
            </a:extLst>
          </p:cNvPr>
          <p:cNvPicPr>
            <a:picLocks noChangeAspect="1"/>
          </p:cNvPicPr>
          <p:nvPr/>
        </p:nvPicPr>
        <p:blipFill rotWithShape="1">
          <a:blip r:embed="rId2"/>
          <a:srcRect l="37769" t="37769" r="9341" b="9341"/>
          <a:stretch/>
        </p:blipFill>
        <p:spPr>
          <a:xfrm>
            <a:off x="408351" y="848749"/>
            <a:ext cx="8327298" cy="5160502"/>
          </a:xfrm>
          <a:prstGeom prst="rect">
            <a:avLst/>
          </a:prstGeom>
        </p:spPr>
      </p:pic>
      <p:sp>
        <p:nvSpPr>
          <p:cNvPr id="11" name="CuadroTexto 10">
            <a:extLst>
              <a:ext uri="{FF2B5EF4-FFF2-40B4-BE49-F238E27FC236}">
                <a16:creationId xmlns:a16="http://schemas.microsoft.com/office/drawing/2014/main" id="{0DCC2751-D0A5-42AE-BC26-CE5A30CB372E}"/>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68F8A262-A504-46C9-8282-00695678C921}"/>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7C99A37B-ABD6-42E5-8174-E3B45AB085A4}"/>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4" name="Título 1">
            <a:extLst>
              <a:ext uri="{FF2B5EF4-FFF2-40B4-BE49-F238E27FC236}">
                <a16:creationId xmlns:a16="http://schemas.microsoft.com/office/drawing/2014/main" id="{FC409C17-AC11-4208-A3DA-4B6802D70FC5}"/>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5" name="Título 2">
            <a:extLst>
              <a:ext uri="{FF2B5EF4-FFF2-40B4-BE49-F238E27FC236}">
                <a16:creationId xmlns:a16="http://schemas.microsoft.com/office/drawing/2014/main" id="{C66FD0BE-67CF-455E-99CC-45D9632B7D9A}"/>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1523266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C7A678-D5D8-4437-AF35-2139610A8557}"/>
              </a:ext>
            </a:extLst>
          </p:cNvPr>
          <p:cNvSpPr>
            <a:spLocks noGrp="1"/>
          </p:cNvSpPr>
          <p:nvPr>
            <p:ph type="title"/>
          </p:nvPr>
        </p:nvSpPr>
        <p:spPr/>
        <p:txBody>
          <a:bodyPr/>
          <a:lstStyle/>
          <a:p>
            <a:r>
              <a:rPr lang="es-ES" b="1" dirty="0"/>
              <a:t>La estructura urbana y edificatoria</a:t>
            </a:r>
            <a:endParaRPr lang="en-GB" b="1" dirty="0"/>
          </a:p>
        </p:txBody>
      </p:sp>
      <p:sp>
        <p:nvSpPr>
          <p:cNvPr id="3" name="Marcador de contenido 2">
            <a:extLst>
              <a:ext uri="{FF2B5EF4-FFF2-40B4-BE49-F238E27FC236}">
                <a16:creationId xmlns:a16="http://schemas.microsoft.com/office/drawing/2014/main" id="{0632989B-A43E-493C-ABE8-626EA5AA4146}"/>
              </a:ext>
            </a:extLst>
          </p:cNvPr>
          <p:cNvSpPr>
            <a:spLocks noGrp="1"/>
          </p:cNvSpPr>
          <p:nvPr>
            <p:ph idx="1"/>
          </p:nvPr>
        </p:nvSpPr>
        <p:spPr>
          <a:xfrm>
            <a:off x="628650" y="1825624"/>
            <a:ext cx="5421168" cy="2432075"/>
          </a:xfrm>
        </p:spPr>
        <p:txBody>
          <a:bodyPr>
            <a:normAutofit fontScale="77500" lnSpcReduction="20000"/>
          </a:bodyPr>
          <a:lstStyle/>
          <a:p>
            <a:pPr marL="571500" indent="-571500">
              <a:buFont typeface="+mj-lt"/>
              <a:buAutoNum type="romanUcPeriod"/>
            </a:pPr>
            <a:r>
              <a:rPr lang="es-ES" sz="2600" b="1" dirty="0"/>
              <a:t>Manzana</a:t>
            </a:r>
            <a:r>
              <a:rPr lang="es-ES" sz="2600" dirty="0"/>
              <a:t>: agrupa varias parcelas.</a:t>
            </a:r>
          </a:p>
          <a:p>
            <a:pPr marL="571500" indent="-571500">
              <a:buFont typeface="+mj-lt"/>
              <a:buAutoNum type="romanUcPeriod"/>
            </a:pPr>
            <a:r>
              <a:rPr lang="es-ES" sz="2600" b="1" dirty="0"/>
              <a:t>Parcela</a:t>
            </a:r>
            <a:r>
              <a:rPr lang="es-ES" sz="2600" dirty="0"/>
              <a:t>: unidad básica administrativa. Contiene una o más edificaciones.</a:t>
            </a:r>
          </a:p>
          <a:p>
            <a:pPr marL="571500" indent="-571500">
              <a:buFont typeface="+mj-lt"/>
              <a:buAutoNum type="romanUcPeriod"/>
            </a:pPr>
            <a:r>
              <a:rPr lang="es-ES" sz="2600" b="1" dirty="0"/>
              <a:t>Edificación</a:t>
            </a:r>
            <a:r>
              <a:rPr lang="es-ES" sz="2600" dirty="0"/>
              <a:t>: unidad estructural, compuesta por una o más construcciones.</a:t>
            </a:r>
          </a:p>
          <a:p>
            <a:pPr marL="571500" indent="-571500">
              <a:buFont typeface="+mj-lt"/>
              <a:buAutoNum type="romanUcPeriod"/>
            </a:pPr>
            <a:r>
              <a:rPr lang="es-ES" sz="2600" b="1" dirty="0"/>
              <a:t>Construcción</a:t>
            </a:r>
            <a:r>
              <a:rPr lang="es-ES" sz="2600" dirty="0"/>
              <a:t>: unidad de análisis mínima. Detallada con el más alto nivel: área, tipología, etc.</a:t>
            </a:r>
          </a:p>
          <a:p>
            <a:pPr marL="0" indent="0">
              <a:buNone/>
            </a:pPr>
            <a:endParaRPr lang="en-GB" dirty="0"/>
          </a:p>
        </p:txBody>
      </p:sp>
      <p:pic>
        <p:nvPicPr>
          <p:cNvPr id="5" name="Imagen 4">
            <a:extLst>
              <a:ext uri="{FF2B5EF4-FFF2-40B4-BE49-F238E27FC236}">
                <a16:creationId xmlns:a16="http://schemas.microsoft.com/office/drawing/2014/main" id="{2530A1A8-C80A-4C4F-B516-48B32290F422}"/>
              </a:ext>
            </a:extLst>
          </p:cNvPr>
          <p:cNvPicPr>
            <a:picLocks noChangeAspect="1"/>
          </p:cNvPicPr>
          <p:nvPr/>
        </p:nvPicPr>
        <p:blipFill>
          <a:blip r:embed="rId2"/>
          <a:srcRect/>
          <a:stretch/>
        </p:blipFill>
        <p:spPr bwMode="auto">
          <a:xfrm>
            <a:off x="6170611" y="2236559"/>
            <a:ext cx="2592818" cy="2196631"/>
          </a:xfrm>
          <a:prstGeom prst="rect">
            <a:avLst/>
          </a:prstGeom>
          <a:noFill/>
          <a:ln>
            <a:noFill/>
          </a:ln>
        </p:spPr>
      </p:pic>
      <p:pic>
        <p:nvPicPr>
          <p:cNvPr id="6" name="Imagen 5">
            <a:extLst>
              <a:ext uri="{FF2B5EF4-FFF2-40B4-BE49-F238E27FC236}">
                <a16:creationId xmlns:a16="http://schemas.microsoft.com/office/drawing/2014/main" id="{97CAA3FC-0F96-4FB3-BBE3-9232259E1B8E}"/>
              </a:ext>
            </a:extLst>
          </p:cNvPr>
          <p:cNvPicPr>
            <a:picLocks noChangeAspect="1"/>
          </p:cNvPicPr>
          <p:nvPr/>
        </p:nvPicPr>
        <p:blipFill>
          <a:blip r:embed="rId3"/>
          <a:srcRect/>
          <a:stretch/>
        </p:blipFill>
        <p:spPr>
          <a:xfrm>
            <a:off x="4274560" y="4771563"/>
            <a:ext cx="4564917" cy="1806235"/>
          </a:xfrm>
          <a:prstGeom prst="rect">
            <a:avLst/>
          </a:prstGeom>
        </p:spPr>
      </p:pic>
      <p:cxnSp>
        <p:nvCxnSpPr>
          <p:cNvPr id="7" name="Conector recto de flecha 6">
            <a:extLst>
              <a:ext uri="{FF2B5EF4-FFF2-40B4-BE49-F238E27FC236}">
                <a16:creationId xmlns:a16="http://schemas.microsoft.com/office/drawing/2014/main" id="{AC27FF72-5C81-4A44-99D3-7BA12798BCD7}"/>
              </a:ext>
            </a:extLst>
          </p:cNvPr>
          <p:cNvCxnSpPr>
            <a:cxnSpLocks/>
          </p:cNvCxnSpPr>
          <p:nvPr/>
        </p:nvCxnSpPr>
        <p:spPr>
          <a:xfrm>
            <a:off x="7959182" y="3058554"/>
            <a:ext cx="0" cy="2427403"/>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8" name="Conector recto de flecha 7">
            <a:extLst>
              <a:ext uri="{FF2B5EF4-FFF2-40B4-BE49-F238E27FC236}">
                <a16:creationId xmlns:a16="http://schemas.microsoft.com/office/drawing/2014/main" id="{64C426FB-4C93-494E-A488-9237E0E64710}"/>
              </a:ext>
            </a:extLst>
          </p:cNvPr>
          <p:cNvCxnSpPr>
            <a:cxnSpLocks/>
          </p:cNvCxnSpPr>
          <p:nvPr/>
        </p:nvCxnSpPr>
        <p:spPr>
          <a:xfrm>
            <a:off x="7011552" y="4113451"/>
            <a:ext cx="0" cy="1867339"/>
          </a:xfrm>
          <a:prstGeom prst="straightConnector1">
            <a:avLst/>
          </a:prstGeom>
          <a:ln w="57150">
            <a:solidFill>
              <a:schemeClr val="accent5">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2" name="CuadroTexto 11">
            <a:extLst>
              <a:ext uri="{FF2B5EF4-FFF2-40B4-BE49-F238E27FC236}">
                <a16:creationId xmlns:a16="http://schemas.microsoft.com/office/drawing/2014/main" id="{9DBEC9E4-F516-4F2D-B0BB-9BCFE5FC9649}"/>
              </a:ext>
            </a:extLst>
          </p:cNvPr>
          <p:cNvSpPr txBox="1"/>
          <p:nvPr/>
        </p:nvSpPr>
        <p:spPr>
          <a:xfrm>
            <a:off x="6049818" y="1612111"/>
            <a:ext cx="2604654" cy="523220"/>
          </a:xfrm>
          <a:prstGeom prst="rect">
            <a:avLst/>
          </a:prstGeom>
          <a:noFill/>
        </p:spPr>
        <p:txBody>
          <a:bodyPr wrap="square" rtlCol="0">
            <a:spAutoFit/>
          </a:bodyPr>
          <a:lstStyle/>
          <a:p>
            <a:pPr algn="ctr"/>
            <a:r>
              <a:rPr lang="es-ES" sz="1400" dirty="0"/>
              <a:t>Tipología (uso / función) definida a nivel de construcciones.</a:t>
            </a:r>
          </a:p>
        </p:txBody>
      </p:sp>
      <p:pic>
        <p:nvPicPr>
          <p:cNvPr id="16" name="Imagen 15">
            <a:extLst>
              <a:ext uri="{FF2B5EF4-FFF2-40B4-BE49-F238E27FC236}">
                <a16:creationId xmlns:a16="http://schemas.microsoft.com/office/drawing/2014/main" id="{0A5B50C3-854D-4CAF-B236-9B454A90460C}"/>
              </a:ext>
            </a:extLst>
          </p:cNvPr>
          <p:cNvPicPr>
            <a:picLocks noChangeAspect="1"/>
          </p:cNvPicPr>
          <p:nvPr/>
        </p:nvPicPr>
        <p:blipFill>
          <a:blip r:embed="rId4"/>
          <a:stretch>
            <a:fillRect/>
          </a:stretch>
        </p:blipFill>
        <p:spPr>
          <a:xfrm>
            <a:off x="1016554" y="4272255"/>
            <a:ext cx="2481537" cy="2318890"/>
          </a:xfrm>
          <a:prstGeom prst="rect">
            <a:avLst/>
          </a:prstGeom>
        </p:spPr>
      </p:pic>
      <p:sp>
        <p:nvSpPr>
          <p:cNvPr id="17" name="CuadroTexto 16">
            <a:extLst>
              <a:ext uri="{FF2B5EF4-FFF2-40B4-BE49-F238E27FC236}">
                <a16:creationId xmlns:a16="http://schemas.microsoft.com/office/drawing/2014/main" id="{D2773CB6-253A-40D9-B8D2-AC7F3AB5246E}"/>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8" name="Título 1">
            <a:extLst>
              <a:ext uri="{FF2B5EF4-FFF2-40B4-BE49-F238E27FC236}">
                <a16:creationId xmlns:a16="http://schemas.microsoft.com/office/drawing/2014/main" id="{B0BA307A-5DFD-45A0-ACA9-DF5E49604797}"/>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9" name="Título 1">
            <a:extLst>
              <a:ext uri="{FF2B5EF4-FFF2-40B4-BE49-F238E27FC236}">
                <a16:creationId xmlns:a16="http://schemas.microsoft.com/office/drawing/2014/main" id="{C591C7BE-F21B-474A-ACE7-D150DCDAB19C}"/>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20" name="Título 1">
            <a:extLst>
              <a:ext uri="{FF2B5EF4-FFF2-40B4-BE49-F238E27FC236}">
                <a16:creationId xmlns:a16="http://schemas.microsoft.com/office/drawing/2014/main" id="{A50B783C-0A52-4580-99C7-E27C40AD3451}"/>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21" name="Título 2">
            <a:extLst>
              <a:ext uri="{FF2B5EF4-FFF2-40B4-BE49-F238E27FC236}">
                <a16:creationId xmlns:a16="http://schemas.microsoft.com/office/drawing/2014/main" id="{DE4D4C4B-51F6-4528-96E9-5267CB66090E}"/>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3299968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F13ADFE-635E-470B-981D-7B7BE7CA2466}"/>
              </a:ext>
            </a:extLst>
          </p:cNvPr>
          <p:cNvPicPr>
            <a:picLocks noChangeAspect="1"/>
          </p:cNvPicPr>
          <p:nvPr/>
        </p:nvPicPr>
        <p:blipFill>
          <a:blip r:embed="rId2"/>
          <a:stretch>
            <a:fillRect/>
          </a:stretch>
        </p:blipFill>
        <p:spPr>
          <a:xfrm>
            <a:off x="2490828" y="629859"/>
            <a:ext cx="4540516" cy="5832763"/>
          </a:xfrm>
          <a:prstGeom prst="rect">
            <a:avLst/>
          </a:prstGeom>
        </p:spPr>
      </p:pic>
      <p:sp>
        <p:nvSpPr>
          <p:cNvPr id="11" name="CuadroTexto 10">
            <a:extLst>
              <a:ext uri="{FF2B5EF4-FFF2-40B4-BE49-F238E27FC236}">
                <a16:creationId xmlns:a16="http://schemas.microsoft.com/office/drawing/2014/main" id="{E0C0D430-75BE-4F48-9A3D-7F298F092631}"/>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35EDE171-71CA-463A-8BA2-B863FEACA552}"/>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422E0DA5-5EC0-4C8C-BFA2-C4E5F8B46DF1}"/>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4" name="Título 1">
            <a:extLst>
              <a:ext uri="{FF2B5EF4-FFF2-40B4-BE49-F238E27FC236}">
                <a16:creationId xmlns:a16="http://schemas.microsoft.com/office/drawing/2014/main" id="{82AB9092-CB38-43C8-A1F0-70F13EFB8A7F}"/>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5" name="Título 2">
            <a:extLst>
              <a:ext uri="{FF2B5EF4-FFF2-40B4-BE49-F238E27FC236}">
                <a16:creationId xmlns:a16="http://schemas.microsoft.com/office/drawing/2014/main" id="{B6682FA3-FDEE-4230-96CE-EECD02CAE31D}"/>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923300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15ECB30-A55C-481B-81C1-93A0184EA78B}"/>
              </a:ext>
            </a:extLst>
          </p:cNvPr>
          <p:cNvPicPr>
            <a:picLocks noChangeAspect="1"/>
          </p:cNvPicPr>
          <p:nvPr/>
        </p:nvPicPr>
        <p:blipFill rotWithShape="1">
          <a:blip r:embed="rId2"/>
          <a:srcRect t="11707"/>
          <a:stretch/>
        </p:blipFill>
        <p:spPr>
          <a:xfrm>
            <a:off x="2301742" y="666942"/>
            <a:ext cx="4540516" cy="5915911"/>
          </a:xfrm>
          <a:prstGeom prst="rect">
            <a:avLst/>
          </a:prstGeom>
        </p:spPr>
      </p:pic>
      <p:sp>
        <p:nvSpPr>
          <p:cNvPr id="11" name="CuadroTexto 10">
            <a:extLst>
              <a:ext uri="{FF2B5EF4-FFF2-40B4-BE49-F238E27FC236}">
                <a16:creationId xmlns:a16="http://schemas.microsoft.com/office/drawing/2014/main" id="{AAD3417D-B6F6-4FBE-8A17-1508BB9DB540}"/>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84D30990-4E17-475F-A54C-F79A691DD253}"/>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3641C052-8CA2-48AD-8A84-D341ADFD538E}"/>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4" name="Título 1">
            <a:extLst>
              <a:ext uri="{FF2B5EF4-FFF2-40B4-BE49-F238E27FC236}">
                <a16:creationId xmlns:a16="http://schemas.microsoft.com/office/drawing/2014/main" id="{76B7FE4D-6A8F-4E39-A51A-8313BD02FC18}"/>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5" name="Título 2">
            <a:extLst>
              <a:ext uri="{FF2B5EF4-FFF2-40B4-BE49-F238E27FC236}">
                <a16:creationId xmlns:a16="http://schemas.microsoft.com/office/drawing/2014/main" id="{C85344B5-9C04-4B2A-BD64-028D921F10C0}"/>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1122839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Marcador de contenido 7">
            <a:extLst>
              <a:ext uri="{FF2B5EF4-FFF2-40B4-BE49-F238E27FC236}">
                <a16:creationId xmlns:a16="http://schemas.microsoft.com/office/drawing/2014/main" id="{4348FCD1-38BF-4A2E-8D12-49A751B1B881}"/>
              </a:ext>
            </a:extLst>
          </p:cNvPr>
          <p:cNvGraphicFramePr>
            <a:graphicFrameLocks noGrp="1"/>
          </p:cNvGraphicFramePr>
          <p:nvPr>
            <p:ph idx="1"/>
            <p:extLst>
              <p:ext uri="{D42A27DB-BD31-4B8C-83A1-F6EECF244321}">
                <p14:modId xmlns:p14="http://schemas.microsoft.com/office/powerpoint/2010/main" val="2904083846"/>
              </p:ext>
            </p:extLst>
          </p:nvPr>
        </p:nvGraphicFramePr>
        <p:xfrm>
          <a:off x="4572000" y="925946"/>
          <a:ext cx="3814618" cy="1645920"/>
        </p:xfrm>
        <a:graphic>
          <a:graphicData uri="http://schemas.openxmlformats.org/drawingml/2006/table">
            <a:tbl>
              <a:tblPr firstRow="1" bandRow="1"/>
              <a:tblGrid>
                <a:gridCol w="1552143">
                  <a:extLst>
                    <a:ext uri="{9D8B030D-6E8A-4147-A177-3AD203B41FA5}">
                      <a16:colId xmlns:a16="http://schemas.microsoft.com/office/drawing/2014/main" val="3465816618"/>
                    </a:ext>
                  </a:extLst>
                </a:gridCol>
                <a:gridCol w="1052540">
                  <a:extLst>
                    <a:ext uri="{9D8B030D-6E8A-4147-A177-3AD203B41FA5}">
                      <a16:colId xmlns:a16="http://schemas.microsoft.com/office/drawing/2014/main" val="3130047815"/>
                    </a:ext>
                  </a:extLst>
                </a:gridCol>
                <a:gridCol w="1209935">
                  <a:extLst>
                    <a:ext uri="{9D8B030D-6E8A-4147-A177-3AD203B41FA5}">
                      <a16:colId xmlns:a16="http://schemas.microsoft.com/office/drawing/2014/main" val="863901964"/>
                    </a:ext>
                  </a:extLst>
                </a:gridCol>
              </a:tblGrid>
              <a:tr h="139040">
                <a:tc>
                  <a:txBody>
                    <a:bodyPr/>
                    <a:lstStyle/>
                    <a:p>
                      <a:pPr algn="ctr"/>
                      <a:r>
                        <a:rPr lang="es-ES" sz="1200" b="1" dirty="0"/>
                        <a:t>Referencia catastral</a:t>
                      </a:r>
                    </a:p>
                  </a:txBody>
                  <a:tcPr>
                    <a:solidFill>
                      <a:schemeClr val="accent5">
                        <a:lumMod val="20000"/>
                        <a:lumOff val="80000"/>
                      </a:schemeClr>
                    </a:solidFill>
                  </a:tcPr>
                </a:tc>
                <a:tc>
                  <a:txBody>
                    <a:bodyPr/>
                    <a:lstStyle/>
                    <a:p>
                      <a:pPr algn="ctr"/>
                      <a:r>
                        <a:rPr lang="es-ES" sz="1200" b="1"/>
                        <a:t>Tipología</a:t>
                      </a:r>
                    </a:p>
                  </a:txBody>
                  <a:tcPr>
                    <a:solidFill>
                      <a:schemeClr val="accent5">
                        <a:lumMod val="20000"/>
                        <a:lumOff val="80000"/>
                      </a:schemeClr>
                    </a:solidFill>
                  </a:tcPr>
                </a:tc>
                <a:tc>
                  <a:txBody>
                    <a:bodyPr/>
                    <a:lstStyle/>
                    <a:p>
                      <a:pPr algn="ctr"/>
                      <a:r>
                        <a:rPr lang="es-ES" sz="1200" b="1" dirty="0"/>
                        <a:t>Área (m²)</a:t>
                      </a:r>
                    </a:p>
                  </a:txBody>
                  <a:tcPr>
                    <a:solidFill>
                      <a:schemeClr val="accent5">
                        <a:lumMod val="20000"/>
                        <a:lumOff val="80000"/>
                      </a:schemeClr>
                    </a:solidFill>
                  </a:tcPr>
                </a:tc>
                <a:extLst>
                  <a:ext uri="{0D108BD9-81ED-4DB2-BD59-A6C34878D82A}">
                    <a16:rowId xmlns:a16="http://schemas.microsoft.com/office/drawing/2014/main" val="805991405"/>
                  </a:ext>
                </a:extLst>
              </a:tr>
              <a:tr h="139040">
                <a:tc>
                  <a:txBody>
                    <a:bodyPr/>
                    <a:lstStyle/>
                    <a:p>
                      <a:pPr algn="r"/>
                      <a:r>
                        <a:rPr lang="es-ES" sz="1200" dirty="0"/>
                        <a:t>9042601VK6894S</a:t>
                      </a:r>
                    </a:p>
                  </a:txBody>
                  <a:tcPr/>
                </a:tc>
                <a:tc>
                  <a:txBody>
                    <a:bodyPr/>
                    <a:lstStyle/>
                    <a:p>
                      <a:pPr algn="r"/>
                      <a:r>
                        <a:rPr lang="es-ES" sz="1200" dirty="0"/>
                        <a:t>0111</a:t>
                      </a:r>
                    </a:p>
                  </a:txBody>
                  <a:tcPr/>
                </a:tc>
                <a:tc>
                  <a:txBody>
                    <a:bodyPr/>
                    <a:lstStyle/>
                    <a:p>
                      <a:pPr algn="r"/>
                      <a:r>
                        <a:rPr lang="es-ES" sz="1200"/>
                        <a:t>200</a:t>
                      </a:r>
                    </a:p>
                  </a:txBody>
                  <a:tcPr/>
                </a:tc>
                <a:extLst>
                  <a:ext uri="{0D108BD9-81ED-4DB2-BD59-A6C34878D82A}">
                    <a16:rowId xmlns:a16="http://schemas.microsoft.com/office/drawing/2014/main" val="93428987"/>
                  </a:ext>
                </a:extLst>
              </a:tr>
              <a:tr h="139040">
                <a:tc>
                  <a:txBody>
                    <a:bodyPr/>
                    <a:lstStyle/>
                    <a:p>
                      <a:pPr algn="r"/>
                      <a:r>
                        <a:rPr lang="es-ES" sz="1200" dirty="0"/>
                        <a:t>9042601VK6894S</a:t>
                      </a:r>
                    </a:p>
                  </a:txBody>
                  <a:tcPr/>
                </a:tc>
                <a:tc>
                  <a:txBody>
                    <a:bodyPr/>
                    <a:lstStyle/>
                    <a:p>
                      <a:pPr algn="r"/>
                      <a:r>
                        <a:rPr lang="es-ES" sz="1200" dirty="0"/>
                        <a:t>0111</a:t>
                      </a:r>
                    </a:p>
                  </a:txBody>
                  <a:tcPr/>
                </a:tc>
                <a:tc>
                  <a:txBody>
                    <a:bodyPr/>
                    <a:lstStyle/>
                    <a:p>
                      <a:pPr algn="r"/>
                      <a:r>
                        <a:rPr lang="es-ES" sz="1200"/>
                        <a:t>200</a:t>
                      </a:r>
                    </a:p>
                  </a:txBody>
                  <a:tcPr/>
                </a:tc>
                <a:extLst>
                  <a:ext uri="{0D108BD9-81ED-4DB2-BD59-A6C34878D82A}">
                    <a16:rowId xmlns:a16="http://schemas.microsoft.com/office/drawing/2014/main" val="862015747"/>
                  </a:ext>
                </a:extLst>
              </a:tr>
              <a:tr h="139040">
                <a:tc>
                  <a:txBody>
                    <a:bodyPr/>
                    <a:lstStyle/>
                    <a:p>
                      <a:pPr algn="r"/>
                      <a:r>
                        <a:rPr lang="es-ES" sz="1200" dirty="0"/>
                        <a:t>9042601VK6894S</a:t>
                      </a:r>
                    </a:p>
                  </a:txBody>
                  <a:tcPr/>
                </a:tc>
                <a:tc>
                  <a:txBody>
                    <a:bodyPr/>
                    <a:lstStyle/>
                    <a:p>
                      <a:pPr algn="r"/>
                      <a:r>
                        <a:rPr lang="es-ES" sz="1200" dirty="0"/>
                        <a:t>0111</a:t>
                      </a:r>
                    </a:p>
                  </a:txBody>
                  <a:tcPr/>
                </a:tc>
                <a:tc>
                  <a:txBody>
                    <a:bodyPr/>
                    <a:lstStyle/>
                    <a:p>
                      <a:pPr algn="r"/>
                      <a:r>
                        <a:rPr lang="es-ES" sz="1200" dirty="0"/>
                        <a:t>200</a:t>
                      </a:r>
                    </a:p>
                  </a:txBody>
                  <a:tcPr/>
                </a:tc>
                <a:extLst>
                  <a:ext uri="{0D108BD9-81ED-4DB2-BD59-A6C34878D82A}">
                    <a16:rowId xmlns:a16="http://schemas.microsoft.com/office/drawing/2014/main" val="2463570552"/>
                  </a:ext>
                </a:extLst>
              </a:tr>
              <a:tr h="139040">
                <a:tc>
                  <a:txBody>
                    <a:bodyPr/>
                    <a:lstStyle/>
                    <a:p>
                      <a:pPr algn="r"/>
                      <a:r>
                        <a:rPr lang="es-ES" sz="1200"/>
                        <a:t>9042601VK6894S</a:t>
                      </a:r>
                    </a:p>
                  </a:txBody>
                  <a:tcPr/>
                </a:tc>
                <a:tc>
                  <a:txBody>
                    <a:bodyPr/>
                    <a:lstStyle/>
                    <a:p>
                      <a:pPr algn="r"/>
                      <a:r>
                        <a:rPr lang="es-ES" sz="1200" dirty="0"/>
                        <a:t>0113</a:t>
                      </a:r>
                    </a:p>
                  </a:txBody>
                  <a:tcPr/>
                </a:tc>
                <a:tc>
                  <a:txBody>
                    <a:bodyPr/>
                    <a:lstStyle/>
                    <a:p>
                      <a:pPr algn="r"/>
                      <a:r>
                        <a:rPr lang="es-ES" sz="1200" dirty="0"/>
                        <a:t>150</a:t>
                      </a:r>
                    </a:p>
                  </a:txBody>
                  <a:tcPr/>
                </a:tc>
                <a:extLst>
                  <a:ext uri="{0D108BD9-81ED-4DB2-BD59-A6C34878D82A}">
                    <a16:rowId xmlns:a16="http://schemas.microsoft.com/office/drawing/2014/main" val="1838403276"/>
                  </a:ext>
                </a:extLst>
              </a:tr>
              <a:tr h="139040">
                <a:tc>
                  <a:txBody>
                    <a:bodyPr/>
                    <a:lstStyle/>
                    <a:p>
                      <a:pPr algn="r"/>
                      <a:r>
                        <a:rPr lang="es-ES" sz="1200"/>
                        <a:t>…</a:t>
                      </a:r>
                    </a:p>
                  </a:txBody>
                  <a:tcPr/>
                </a:tc>
                <a:tc>
                  <a:txBody>
                    <a:bodyPr/>
                    <a:lstStyle/>
                    <a:p>
                      <a:pPr algn="r"/>
                      <a:r>
                        <a:rPr lang="es-ES" sz="1200"/>
                        <a:t>…</a:t>
                      </a:r>
                    </a:p>
                  </a:txBody>
                  <a:tcPr/>
                </a:tc>
                <a:tc>
                  <a:txBody>
                    <a:bodyPr/>
                    <a:lstStyle/>
                    <a:p>
                      <a:pPr algn="r"/>
                      <a:r>
                        <a:rPr lang="es-ES" sz="1200" dirty="0"/>
                        <a:t>…</a:t>
                      </a:r>
                    </a:p>
                  </a:txBody>
                  <a:tcPr/>
                </a:tc>
                <a:extLst>
                  <a:ext uri="{0D108BD9-81ED-4DB2-BD59-A6C34878D82A}">
                    <a16:rowId xmlns:a16="http://schemas.microsoft.com/office/drawing/2014/main" val="3128657298"/>
                  </a:ext>
                </a:extLst>
              </a:tr>
            </a:tbl>
          </a:graphicData>
        </a:graphic>
      </p:graphicFrame>
      <p:pic>
        <p:nvPicPr>
          <p:cNvPr id="5" name="Imagen 4">
            <a:extLst>
              <a:ext uri="{FF2B5EF4-FFF2-40B4-BE49-F238E27FC236}">
                <a16:creationId xmlns:a16="http://schemas.microsoft.com/office/drawing/2014/main" id="{24BF9FC4-8865-4221-96B2-3A1AF59354DB}"/>
              </a:ext>
            </a:extLst>
          </p:cNvPr>
          <p:cNvPicPr>
            <a:picLocks noChangeAspect="1"/>
          </p:cNvPicPr>
          <p:nvPr/>
        </p:nvPicPr>
        <p:blipFill>
          <a:blip r:embed="rId2"/>
          <a:srcRect/>
          <a:stretch/>
        </p:blipFill>
        <p:spPr bwMode="auto">
          <a:xfrm>
            <a:off x="536709" y="650590"/>
            <a:ext cx="2592818" cy="2196631"/>
          </a:xfrm>
          <a:prstGeom prst="rect">
            <a:avLst/>
          </a:prstGeom>
          <a:noFill/>
          <a:ln>
            <a:noFill/>
          </a:ln>
        </p:spPr>
      </p:pic>
      <p:sp>
        <p:nvSpPr>
          <p:cNvPr id="10" name="CuadroTexto 9">
            <a:extLst>
              <a:ext uri="{FF2B5EF4-FFF2-40B4-BE49-F238E27FC236}">
                <a16:creationId xmlns:a16="http://schemas.microsoft.com/office/drawing/2014/main" id="{AE848227-DE76-41A7-A323-24D4F8F8DB54}"/>
              </a:ext>
            </a:extLst>
          </p:cNvPr>
          <p:cNvSpPr txBox="1"/>
          <p:nvPr/>
        </p:nvSpPr>
        <p:spPr>
          <a:xfrm>
            <a:off x="3282727" y="1903500"/>
            <a:ext cx="1136072" cy="577081"/>
          </a:xfrm>
          <a:prstGeom prst="rect">
            <a:avLst/>
          </a:prstGeom>
          <a:noFill/>
        </p:spPr>
        <p:txBody>
          <a:bodyPr wrap="square" rtlCol="0">
            <a:spAutoFit/>
          </a:bodyPr>
          <a:lstStyle/>
          <a:p>
            <a:r>
              <a:rPr lang="es-ES" sz="1050" dirty="0"/>
              <a:t>Evaluamos todos los registros de construcciones</a:t>
            </a:r>
          </a:p>
        </p:txBody>
      </p:sp>
      <p:cxnSp>
        <p:nvCxnSpPr>
          <p:cNvPr id="11" name="Conector recto de flecha 10">
            <a:extLst>
              <a:ext uri="{FF2B5EF4-FFF2-40B4-BE49-F238E27FC236}">
                <a16:creationId xmlns:a16="http://schemas.microsoft.com/office/drawing/2014/main" id="{E9BCC00B-18EB-4994-8CD3-AA79123EB8B3}"/>
              </a:ext>
            </a:extLst>
          </p:cNvPr>
          <p:cNvCxnSpPr>
            <a:cxnSpLocks/>
          </p:cNvCxnSpPr>
          <p:nvPr/>
        </p:nvCxnSpPr>
        <p:spPr>
          <a:xfrm>
            <a:off x="3376557" y="1789830"/>
            <a:ext cx="996902" cy="0"/>
          </a:xfrm>
          <a:prstGeom prst="straightConnector1">
            <a:avLst/>
          </a:prstGeom>
          <a:ln w="57150">
            <a:solidFill>
              <a:schemeClr val="tx1">
                <a:lumMod val="95000"/>
                <a:lumOff val="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5" name="CuadroTexto 14">
            <a:extLst>
              <a:ext uri="{FF2B5EF4-FFF2-40B4-BE49-F238E27FC236}">
                <a16:creationId xmlns:a16="http://schemas.microsoft.com/office/drawing/2014/main" id="{62DD0870-D85E-4ACA-BF94-D1AA6332F0CA}"/>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6" name="Título 1">
            <a:extLst>
              <a:ext uri="{FF2B5EF4-FFF2-40B4-BE49-F238E27FC236}">
                <a16:creationId xmlns:a16="http://schemas.microsoft.com/office/drawing/2014/main" id="{61A5E350-61A2-4206-BA43-0805CDFFC00E}"/>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7" name="Título 1">
            <a:extLst>
              <a:ext uri="{FF2B5EF4-FFF2-40B4-BE49-F238E27FC236}">
                <a16:creationId xmlns:a16="http://schemas.microsoft.com/office/drawing/2014/main" id="{EF71FF3F-60DC-4921-B5BD-29CC96ABE58F}"/>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8" name="Título 1">
            <a:extLst>
              <a:ext uri="{FF2B5EF4-FFF2-40B4-BE49-F238E27FC236}">
                <a16:creationId xmlns:a16="http://schemas.microsoft.com/office/drawing/2014/main" id="{1746A1F3-CF24-43F7-A22B-6E39B79442FA}"/>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9" name="Título 2">
            <a:extLst>
              <a:ext uri="{FF2B5EF4-FFF2-40B4-BE49-F238E27FC236}">
                <a16:creationId xmlns:a16="http://schemas.microsoft.com/office/drawing/2014/main" id="{8E6154A5-768C-4A70-8915-F2AF373C2906}"/>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1077594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Marcador de contenido 7">
            <a:extLst>
              <a:ext uri="{FF2B5EF4-FFF2-40B4-BE49-F238E27FC236}">
                <a16:creationId xmlns:a16="http://schemas.microsoft.com/office/drawing/2014/main" id="{4348FCD1-38BF-4A2E-8D12-49A751B1B881}"/>
              </a:ext>
            </a:extLst>
          </p:cNvPr>
          <p:cNvGraphicFramePr>
            <a:graphicFrameLocks noGrp="1"/>
          </p:cNvGraphicFramePr>
          <p:nvPr>
            <p:ph idx="1"/>
          </p:nvPr>
        </p:nvGraphicFramePr>
        <p:xfrm>
          <a:off x="4572000" y="925946"/>
          <a:ext cx="3814618" cy="1645920"/>
        </p:xfrm>
        <a:graphic>
          <a:graphicData uri="http://schemas.openxmlformats.org/drawingml/2006/table">
            <a:tbl>
              <a:tblPr firstRow="1" bandRow="1"/>
              <a:tblGrid>
                <a:gridCol w="1552143">
                  <a:extLst>
                    <a:ext uri="{9D8B030D-6E8A-4147-A177-3AD203B41FA5}">
                      <a16:colId xmlns:a16="http://schemas.microsoft.com/office/drawing/2014/main" val="3465816618"/>
                    </a:ext>
                  </a:extLst>
                </a:gridCol>
                <a:gridCol w="1052540">
                  <a:extLst>
                    <a:ext uri="{9D8B030D-6E8A-4147-A177-3AD203B41FA5}">
                      <a16:colId xmlns:a16="http://schemas.microsoft.com/office/drawing/2014/main" val="3130047815"/>
                    </a:ext>
                  </a:extLst>
                </a:gridCol>
                <a:gridCol w="1209935">
                  <a:extLst>
                    <a:ext uri="{9D8B030D-6E8A-4147-A177-3AD203B41FA5}">
                      <a16:colId xmlns:a16="http://schemas.microsoft.com/office/drawing/2014/main" val="863901964"/>
                    </a:ext>
                  </a:extLst>
                </a:gridCol>
              </a:tblGrid>
              <a:tr h="139040">
                <a:tc>
                  <a:txBody>
                    <a:bodyPr/>
                    <a:lstStyle/>
                    <a:p>
                      <a:pPr algn="ctr"/>
                      <a:r>
                        <a:rPr lang="es-ES" sz="1200" b="1" dirty="0"/>
                        <a:t>Referencia catastral</a:t>
                      </a:r>
                    </a:p>
                  </a:txBody>
                  <a:tcPr>
                    <a:solidFill>
                      <a:schemeClr val="accent5">
                        <a:lumMod val="20000"/>
                        <a:lumOff val="80000"/>
                      </a:schemeClr>
                    </a:solidFill>
                  </a:tcPr>
                </a:tc>
                <a:tc>
                  <a:txBody>
                    <a:bodyPr/>
                    <a:lstStyle/>
                    <a:p>
                      <a:pPr algn="ctr"/>
                      <a:r>
                        <a:rPr lang="es-ES" sz="1200" b="1"/>
                        <a:t>Tipología</a:t>
                      </a:r>
                    </a:p>
                  </a:txBody>
                  <a:tcPr>
                    <a:solidFill>
                      <a:schemeClr val="accent5">
                        <a:lumMod val="20000"/>
                        <a:lumOff val="80000"/>
                      </a:schemeClr>
                    </a:solidFill>
                  </a:tcPr>
                </a:tc>
                <a:tc>
                  <a:txBody>
                    <a:bodyPr/>
                    <a:lstStyle/>
                    <a:p>
                      <a:pPr algn="ctr"/>
                      <a:r>
                        <a:rPr lang="es-ES" sz="1200" b="1" dirty="0"/>
                        <a:t>Área (m²)</a:t>
                      </a:r>
                    </a:p>
                  </a:txBody>
                  <a:tcPr>
                    <a:solidFill>
                      <a:schemeClr val="accent5">
                        <a:lumMod val="20000"/>
                        <a:lumOff val="80000"/>
                      </a:schemeClr>
                    </a:solidFill>
                  </a:tcPr>
                </a:tc>
                <a:extLst>
                  <a:ext uri="{0D108BD9-81ED-4DB2-BD59-A6C34878D82A}">
                    <a16:rowId xmlns:a16="http://schemas.microsoft.com/office/drawing/2014/main" val="805991405"/>
                  </a:ext>
                </a:extLst>
              </a:tr>
              <a:tr h="139040">
                <a:tc>
                  <a:txBody>
                    <a:bodyPr/>
                    <a:lstStyle/>
                    <a:p>
                      <a:pPr algn="r"/>
                      <a:r>
                        <a:rPr lang="es-ES" sz="1200" dirty="0"/>
                        <a:t>9042601VK6894S</a:t>
                      </a:r>
                    </a:p>
                  </a:txBody>
                  <a:tcPr/>
                </a:tc>
                <a:tc>
                  <a:txBody>
                    <a:bodyPr/>
                    <a:lstStyle/>
                    <a:p>
                      <a:pPr algn="r"/>
                      <a:r>
                        <a:rPr lang="es-ES" sz="1200" dirty="0"/>
                        <a:t>0111</a:t>
                      </a:r>
                    </a:p>
                  </a:txBody>
                  <a:tcPr/>
                </a:tc>
                <a:tc>
                  <a:txBody>
                    <a:bodyPr/>
                    <a:lstStyle/>
                    <a:p>
                      <a:pPr algn="r"/>
                      <a:r>
                        <a:rPr lang="es-ES" sz="1200"/>
                        <a:t>200</a:t>
                      </a:r>
                    </a:p>
                  </a:txBody>
                  <a:tcPr/>
                </a:tc>
                <a:extLst>
                  <a:ext uri="{0D108BD9-81ED-4DB2-BD59-A6C34878D82A}">
                    <a16:rowId xmlns:a16="http://schemas.microsoft.com/office/drawing/2014/main" val="93428987"/>
                  </a:ext>
                </a:extLst>
              </a:tr>
              <a:tr h="139040">
                <a:tc>
                  <a:txBody>
                    <a:bodyPr/>
                    <a:lstStyle/>
                    <a:p>
                      <a:pPr algn="r"/>
                      <a:r>
                        <a:rPr lang="es-ES" sz="1200" dirty="0"/>
                        <a:t>9042601VK6894S</a:t>
                      </a:r>
                    </a:p>
                  </a:txBody>
                  <a:tcPr/>
                </a:tc>
                <a:tc>
                  <a:txBody>
                    <a:bodyPr/>
                    <a:lstStyle/>
                    <a:p>
                      <a:pPr algn="r"/>
                      <a:r>
                        <a:rPr lang="es-ES" sz="1200" dirty="0"/>
                        <a:t>0111</a:t>
                      </a:r>
                    </a:p>
                  </a:txBody>
                  <a:tcPr/>
                </a:tc>
                <a:tc>
                  <a:txBody>
                    <a:bodyPr/>
                    <a:lstStyle/>
                    <a:p>
                      <a:pPr algn="r"/>
                      <a:r>
                        <a:rPr lang="es-ES" sz="1200"/>
                        <a:t>200</a:t>
                      </a:r>
                    </a:p>
                  </a:txBody>
                  <a:tcPr/>
                </a:tc>
                <a:extLst>
                  <a:ext uri="{0D108BD9-81ED-4DB2-BD59-A6C34878D82A}">
                    <a16:rowId xmlns:a16="http://schemas.microsoft.com/office/drawing/2014/main" val="862015747"/>
                  </a:ext>
                </a:extLst>
              </a:tr>
              <a:tr h="139040">
                <a:tc>
                  <a:txBody>
                    <a:bodyPr/>
                    <a:lstStyle/>
                    <a:p>
                      <a:pPr algn="r"/>
                      <a:r>
                        <a:rPr lang="es-ES" sz="1200" dirty="0"/>
                        <a:t>9042601VK6894S</a:t>
                      </a:r>
                    </a:p>
                  </a:txBody>
                  <a:tcPr/>
                </a:tc>
                <a:tc>
                  <a:txBody>
                    <a:bodyPr/>
                    <a:lstStyle/>
                    <a:p>
                      <a:pPr algn="r"/>
                      <a:r>
                        <a:rPr lang="es-ES" sz="1200" dirty="0"/>
                        <a:t>0111</a:t>
                      </a:r>
                    </a:p>
                  </a:txBody>
                  <a:tcPr/>
                </a:tc>
                <a:tc>
                  <a:txBody>
                    <a:bodyPr/>
                    <a:lstStyle/>
                    <a:p>
                      <a:pPr algn="r"/>
                      <a:r>
                        <a:rPr lang="es-ES" sz="1200" dirty="0"/>
                        <a:t>200</a:t>
                      </a:r>
                    </a:p>
                  </a:txBody>
                  <a:tcPr/>
                </a:tc>
                <a:extLst>
                  <a:ext uri="{0D108BD9-81ED-4DB2-BD59-A6C34878D82A}">
                    <a16:rowId xmlns:a16="http://schemas.microsoft.com/office/drawing/2014/main" val="2463570552"/>
                  </a:ext>
                </a:extLst>
              </a:tr>
              <a:tr h="139040">
                <a:tc>
                  <a:txBody>
                    <a:bodyPr/>
                    <a:lstStyle/>
                    <a:p>
                      <a:pPr algn="r"/>
                      <a:r>
                        <a:rPr lang="es-ES" sz="1200"/>
                        <a:t>9042601VK6894S</a:t>
                      </a:r>
                    </a:p>
                  </a:txBody>
                  <a:tcPr/>
                </a:tc>
                <a:tc>
                  <a:txBody>
                    <a:bodyPr/>
                    <a:lstStyle/>
                    <a:p>
                      <a:pPr algn="r"/>
                      <a:r>
                        <a:rPr lang="es-ES" sz="1200" dirty="0"/>
                        <a:t>0113</a:t>
                      </a:r>
                    </a:p>
                  </a:txBody>
                  <a:tcPr/>
                </a:tc>
                <a:tc>
                  <a:txBody>
                    <a:bodyPr/>
                    <a:lstStyle/>
                    <a:p>
                      <a:pPr algn="r"/>
                      <a:r>
                        <a:rPr lang="es-ES" sz="1200" dirty="0"/>
                        <a:t>150</a:t>
                      </a:r>
                    </a:p>
                  </a:txBody>
                  <a:tcPr/>
                </a:tc>
                <a:extLst>
                  <a:ext uri="{0D108BD9-81ED-4DB2-BD59-A6C34878D82A}">
                    <a16:rowId xmlns:a16="http://schemas.microsoft.com/office/drawing/2014/main" val="1838403276"/>
                  </a:ext>
                </a:extLst>
              </a:tr>
              <a:tr h="139040">
                <a:tc>
                  <a:txBody>
                    <a:bodyPr/>
                    <a:lstStyle/>
                    <a:p>
                      <a:pPr algn="r"/>
                      <a:r>
                        <a:rPr lang="es-ES" sz="1200"/>
                        <a:t>…</a:t>
                      </a:r>
                    </a:p>
                  </a:txBody>
                  <a:tcPr/>
                </a:tc>
                <a:tc>
                  <a:txBody>
                    <a:bodyPr/>
                    <a:lstStyle/>
                    <a:p>
                      <a:pPr algn="r"/>
                      <a:r>
                        <a:rPr lang="es-ES" sz="1200"/>
                        <a:t>…</a:t>
                      </a:r>
                    </a:p>
                  </a:txBody>
                  <a:tcPr/>
                </a:tc>
                <a:tc>
                  <a:txBody>
                    <a:bodyPr/>
                    <a:lstStyle/>
                    <a:p>
                      <a:pPr algn="r"/>
                      <a:r>
                        <a:rPr lang="es-ES" sz="1200" dirty="0"/>
                        <a:t>…</a:t>
                      </a:r>
                    </a:p>
                  </a:txBody>
                  <a:tcPr/>
                </a:tc>
                <a:extLst>
                  <a:ext uri="{0D108BD9-81ED-4DB2-BD59-A6C34878D82A}">
                    <a16:rowId xmlns:a16="http://schemas.microsoft.com/office/drawing/2014/main" val="3128657298"/>
                  </a:ext>
                </a:extLst>
              </a:tr>
            </a:tbl>
          </a:graphicData>
        </a:graphic>
      </p:graphicFrame>
      <p:pic>
        <p:nvPicPr>
          <p:cNvPr id="5" name="Imagen 4">
            <a:extLst>
              <a:ext uri="{FF2B5EF4-FFF2-40B4-BE49-F238E27FC236}">
                <a16:creationId xmlns:a16="http://schemas.microsoft.com/office/drawing/2014/main" id="{24BF9FC4-8865-4221-96B2-3A1AF59354DB}"/>
              </a:ext>
            </a:extLst>
          </p:cNvPr>
          <p:cNvPicPr>
            <a:picLocks noChangeAspect="1"/>
          </p:cNvPicPr>
          <p:nvPr/>
        </p:nvPicPr>
        <p:blipFill>
          <a:blip r:embed="rId2"/>
          <a:srcRect/>
          <a:stretch/>
        </p:blipFill>
        <p:spPr bwMode="auto">
          <a:xfrm>
            <a:off x="536709" y="650590"/>
            <a:ext cx="2592818" cy="2196631"/>
          </a:xfrm>
          <a:prstGeom prst="rect">
            <a:avLst/>
          </a:prstGeom>
          <a:noFill/>
          <a:ln>
            <a:noFill/>
          </a:ln>
        </p:spPr>
      </p:pic>
      <p:sp>
        <p:nvSpPr>
          <p:cNvPr id="9" name="CuadroTexto 8">
            <a:extLst>
              <a:ext uri="{FF2B5EF4-FFF2-40B4-BE49-F238E27FC236}">
                <a16:creationId xmlns:a16="http://schemas.microsoft.com/office/drawing/2014/main" id="{B7194E4E-7936-4ED0-9FCF-4A2C72263495}"/>
              </a:ext>
            </a:extLst>
          </p:cNvPr>
          <p:cNvSpPr txBox="1"/>
          <p:nvPr/>
        </p:nvSpPr>
        <p:spPr>
          <a:xfrm>
            <a:off x="3129527" y="4045527"/>
            <a:ext cx="675855" cy="452582"/>
          </a:xfrm>
          <a:prstGeom prst="rect">
            <a:avLst/>
          </a:prstGeom>
          <a:noFill/>
        </p:spPr>
        <p:txBody>
          <a:bodyPr wrap="square" rtlCol="0">
            <a:spAutoFit/>
          </a:bodyPr>
          <a:lstStyle/>
          <a:p>
            <a:endParaRPr lang="en-GB" dirty="0"/>
          </a:p>
        </p:txBody>
      </p:sp>
      <p:sp>
        <p:nvSpPr>
          <p:cNvPr id="10" name="CuadroTexto 9">
            <a:extLst>
              <a:ext uri="{FF2B5EF4-FFF2-40B4-BE49-F238E27FC236}">
                <a16:creationId xmlns:a16="http://schemas.microsoft.com/office/drawing/2014/main" id="{AE848227-DE76-41A7-A323-24D4F8F8DB54}"/>
              </a:ext>
            </a:extLst>
          </p:cNvPr>
          <p:cNvSpPr txBox="1"/>
          <p:nvPr/>
        </p:nvSpPr>
        <p:spPr>
          <a:xfrm>
            <a:off x="3282727" y="1903500"/>
            <a:ext cx="1136072" cy="577081"/>
          </a:xfrm>
          <a:prstGeom prst="rect">
            <a:avLst/>
          </a:prstGeom>
          <a:noFill/>
        </p:spPr>
        <p:txBody>
          <a:bodyPr wrap="square" rtlCol="0">
            <a:spAutoFit/>
          </a:bodyPr>
          <a:lstStyle/>
          <a:p>
            <a:r>
              <a:rPr lang="es-ES" sz="1050" dirty="0"/>
              <a:t>Evaluamos todos los registros de construcciones</a:t>
            </a:r>
          </a:p>
        </p:txBody>
      </p:sp>
      <p:cxnSp>
        <p:nvCxnSpPr>
          <p:cNvPr id="11" name="Conector recto de flecha 10">
            <a:extLst>
              <a:ext uri="{FF2B5EF4-FFF2-40B4-BE49-F238E27FC236}">
                <a16:creationId xmlns:a16="http://schemas.microsoft.com/office/drawing/2014/main" id="{E9BCC00B-18EB-4994-8CD3-AA79123EB8B3}"/>
              </a:ext>
            </a:extLst>
          </p:cNvPr>
          <p:cNvCxnSpPr>
            <a:cxnSpLocks/>
          </p:cNvCxnSpPr>
          <p:nvPr/>
        </p:nvCxnSpPr>
        <p:spPr>
          <a:xfrm>
            <a:off x="3376557" y="1789830"/>
            <a:ext cx="996902" cy="0"/>
          </a:xfrm>
          <a:prstGeom prst="straightConnector1">
            <a:avLst/>
          </a:prstGeom>
          <a:ln w="57150">
            <a:solidFill>
              <a:schemeClr val="tx1">
                <a:lumMod val="95000"/>
                <a:lumOff val="5000"/>
              </a:schemeClr>
            </a:solidFill>
            <a:tailEnd type="triangle"/>
          </a:ln>
        </p:spPr>
        <p:style>
          <a:lnRef idx="3">
            <a:schemeClr val="accent4"/>
          </a:lnRef>
          <a:fillRef idx="0">
            <a:schemeClr val="accent4"/>
          </a:fillRef>
          <a:effectRef idx="2">
            <a:schemeClr val="accent4"/>
          </a:effectRef>
          <a:fontRef idx="minor">
            <a:schemeClr val="tx1"/>
          </a:fontRef>
        </p:style>
      </p:cxnSp>
      <p:graphicFrame>
        <p:nvGraphicFramePr>
          <p:cNvPr id="12" name="Tabla 6">
            <a:extLst>
              <a:ext uri="{FF2B5EF4-FFF2-40B4-BE49-F238E27FC236}">
                <a16:creationId xmlns:a16="http://schemas.microsoft.com/office/drawing/2014/main" id="{688734FF-6476-4AC8-B3EB-4E05D5104D98}"/>
              </a:ext>
            </a:extLst>
          </p:cNvPr>
          <p:cNvGraphicFramePr>
            <a:graphicFrameLocks noGrp="1"/>
          </p:cNvGraphicFramePr>
          <p:nvPr/>
        </p:nvGraphicFramePr>
        <p:xfrm>
          <a:off x="536709" y="3116220"/>
          <a:ext cx="7849911" cy="999585"/>
        </p:xfrm>
        <a:graphic>
          <a:graphicData uri="http://schemas.openxmlformats.org/drawingml/2006/table">
            <a:tbl>
              <a:tblPr firstRow="1" bandRow="1"/>
              <a:tblGrid>
                <a:gridCol w="1502374">
                  <a:extLst>
                    <a:ext uri="{9D8B030D-6E8A-4147-A177-3AD203B41FA5}">
                      <a16:colId xmlns:a16="http://schemas.microsoft.com/office/drawing/2014/main" val="1410888967"/>
                    </a:ext>
                  </a:extLst>
                </a:gridCol>
                <a:gridCol w="906791">
                  <a:extLst>
                    <a:ext uri="{9D8B030D-6E8A-4147-A177-3AD203B41FA5}">
                      <a16:colId xmlns:a16="http://schemas.microsoft.com/office/drawing/2014/main" val="3555708069"/>
                    </a:ext>
                  </a:extLst>
                </a:gridCol>
                <a:gridCol w="906791">
                  <a:extLst>
                    <a:ext uri="{9D8B030D-6E8A-4147-A177-3AD203B41FA5}">
                      <a16:colId xmlns:a16="http://schemas.microsoft.com/office/drawing/2014/main" val="3313021659"/>
                    </a:ext>
                  </a:extLst>
                </a:gridCol>
                <a:gridCol w="906791">
                  <a:extLst>
                    <a:ext uri="{9D8B030D-6E8A-4147-A177-3AD203B41FA5}">
                      <a16:colId xmlns:a16="http://schemas.microsoft.com/office/drawing/2014/main" val="3918979059"/>
                    </a:ext>
                  </a:extLst>
                </a:gridCol>
                <a:gridCol w="906791">
                  <a:extLst>
                    <a:ext uri="{9D8B030D-6E8A-4147-A177-3AD203B41FA5}">
                      <a16:colId xmlns:a16="http://schemas.microsoft.com/office/drawing/2014/main" val="1339674892"/>
                    </a:ext>
                  </a:extLst>
                </a:gridCol>
                <a:gridCol w="906791">
                  <a:extLst>
                    <a:ext uri="{9D8B030D-6E8A-4147-A177-3AD203B41FA5}">
                      <a16:colId xmlns:a16="http://schemas.microsoft.com/office/drawing/2014/main" val="1476074985"/>
                    </a:ext>
                  </a:extLst>
                </a:gridCol>
                <a:gridCol w="906791">
                  <a:extLst>
                    <a:ext uri="{9D8B030D-6E8A-4147-A177-3AD203B41FA5}">
                      <a16:colId xmlns:a16="http://schemas.microsoft.com/office/drawing/2014/main" val="50700500"/>
                    </a:ext>
                  </a:extLst>
                </a:gridCol>
                <a:gridCol w="906791">
                  <a:extLst>
                    <a:ext uri="{9D8B030D-6E8A-4147-A177-3AD203B41FA5}">
                      <a16:colId xmlns:a16="http://schemas.microsoft.com/office/drawing/2014/main" val="1357443808"/>
                    </a:ext>
                  </a:extLst>
                </a:gridCol>
              </a:tblGrid>
              <a:tr h="333195">
                <a:tc gridSpan="8">
                  <a:txBody>
                    <a:bodyPr/>
                    <a:lstStyle/>
                    <a:p>
                      <a:pPr algn="ctr"/>
                      <a:r>
                        <a:rPr lang="es-ES" sz="1200" b="1" dirty="0"/>
                        <a:t>Área de cada tipología</a:t>
                      </a:r>
                    </a:p>
                  </a:txBody>
                  <a:tcPr anchor="ctr">
                    <a:solidFill>
                      <a:schemeClr val="accent1">
                        <a:lumMod val="20000"/>
                        <a:lumOff val="80000"/>
                      </a:schemeClr>
                    </a:solidFill>
                  </a:tcPr>
                </a:tc>
                <a:tc hMerge="1">
                  <a:txBody>
                    <a:bodyPr/>
                    <a:lstStyle/>
                    <a:p>
                      <a:pPr algn="ctr"/>
                      <a:r>
                        <a:rPr lang="es-ES" sz="1200" b="1"/>
                        <a:t>Área de cada categorías de tercer nivel</a:t>
                      </a:r>
                    </a:p>
                  </a:txBody>
                  <a:tcPr anchor="ctr">
                    <a:solidFill>
                      <a:schemeClr val="accent1">
                        <a:lumMod val="20000"/>
                        <a:lumOff val="80000"/>
                      </a:scheme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34631173"/>
                  </a:ext>
                </a:extLst>
              </a:tr>
              <a:tr h="333195">
                <a:tc>
                  <a:txBody>
                    <a:bodyPr/>
                    <a:lstStyle/>
                    <a:p>
                      <a:pPr algn="ctr"/>
                      <a:r>
                        <a:rPr lang="es-ES" sz="1200" b="0"/>
                        <a:t>Tipología</a:t>
                      </a:r>
                    </a:p>
                  </a:txBody>
                  <a:tcPr anchor="ctr"/>
                </a:tc>
                <a:tc>
                  <a:txBody>
                    <a:bodyPr/>
                    <a:lstStyle/>
                    <a:p>
                      <a:pPr algn="ctr"/>
                      <a:r>
                        <a:rPr lang="es-ES" sz="1200" b="0"/>
                        <a:t>0111</a:t>
                      </a:r>
                    </a:p>
                  </a:txBody>
                  <a:tcPr anchor="ctr">
                    <a:solidFill>
                      <a:srgbClr val="FFB1B1"/>
                    </a:solidFill>
                  </a:tcPr>
                </a:tc>
                <a:tc>
                  <a:txBody>
                    <a:bodyPr/>
                    <a:lstStyle/>
                    <a:p>
                      <a:pPr algn="ctr"/>
                      <a:r>
                        <a:rPr lang="es-ES" sz="1200" b="0" dirty="0"/>
                        <a:t>0112</a:t>
                      </a:r>
                    </a:p>
                  </a:txBody>
                  <a:tcPr anchor="ctr">
                    <a:solidFill>
                      <a:srgbClr val="FFB1B1"/>
                    </a:solidFill>
                  </a:tcPr>
                </a:tc>
                <a:tc>
                  <a:txBody>
                    <a:bodyPr/>
                    <a:lstStyle/>
                    <a:p>
                      <a:pPr algn="ctr"/>
                      <a:r>
                        <a:rPr lang="es-ES" sz="1200" b="0"/>
                        <a:t>0113</a:t>
                      </a:r>
                    </a:p>
                  </a:txBody>
                  <a:tcPr anchor="ctr">
                    <a:solidFill>
                      <a:srgbClr val="FFB1B1"/>
                    </a:solidFill>
                  </a:tcPr>
                </a:tc>
                <a:tc>
                  <a:txBody>
                    <a:bodyPr/>
                    <a:lstStyle/>
                    <a:p>
                      <a:pPr algn="ctr"/>
                      <a:r>
                        <a:rPr lang="es-ES" sz="1200" b="0"/>
                        <a:t>0422</a:t>
                      </a:r>
                    </a:p>
                  </a:txBody>
                  <a:tcPr anchor="ctr">
                    <a:solidFill>
                      <a:schemeClr val="accent5">
                        <a:lumMod val="60000"/>
                        <a:lumOff val="40000"/>
                      </a:schemeClr>
                    </a:solidFill>
                  </a:tcPr>
                </a:tc>
                <a:tc>
                  <a:txBody>
                    <a:bodyPr/>
                    <a:lstStyle/>
                    <a:p>
                      <a:pPr algn="ctr"/>
                      <a:r>
                        <a:rPr lang="es-ES" sz="1200" b="0"/>
                        <a:t>0421</a:t>
                      </a:r>
                    </a:p>
                  </a:txBody>
                  <a:tcPr anchor="ctr">
                    <a:solidFill>
                      <a:schemeClr val="accent5">
                        <a:lumMod val="60000"/>
                        <a:lumOff val="40000"/>
                      </a:schemeClr>
                    </a:solidFill>
                  </a:tcPr>
                </a:tc>
                <a:tc>
                  <a:txBody>
                    <a:bodyPr/>
                    <a:lstStyle/>
                    <a:p>
                      <a:pPr algn="ctr"/>
                      <a:r>
                        <a:rPr lang="es-ES" sz="1200" b="0"/>
                        <a:t>0431</a:t>
                      </a:r>
                    </a:p>
                  </a:txBody>
                  <a:tcPr anchor="ctr">
                    <a:solidFill>
                      <a:schemeClr val="accent5">
                        <a:lumMod val="60000"/>
                        <a:lumOff val="40000"/>
                      </a:schemeClr>
                    </a:solidFill>
                  </a:tcPr>
                </a:tc>
                <a:tc>
                  <a:txBody>
                    <a:bodyPr/>
                    <a:lstStyle/>
                    <a:p>
                      <a:pPr algn="ctr"/>
                      <a:r>
                        <a:rPr lang="es-ES" sz="1200" b="0" dirty="0"/>
                        <a:t>0432</a:t>
                      </a:r>
                    </a:p>
                  </a:txBody>
                  <a:tcPr anchor="ctr">
                    <a:solidFill>
                      <a:schemeClr val="accent5">
                        <a:lumMod val="60000"/>
                        <a:lumOff val="40000"/>
                      </a:schemeClr>
                    </a:solidFill>
                  </a:tcPr>
                </a:tc>
                <a:extLst>
                  <a:ext uri="{0D108BD9-81ED-4DB2-BD59-A6C34878D82A}">
                    <a16:rowId xmlns:a16="http://schemas.microsoft.com/office/drawing/2014/main" val="2816385265"/>
                  </a:ext>
                </a:extLst>
              </a:tr>
              <a:tr h="333195">
                <a:tc>
                  <a:txBody>
                    <a:bodyPr/>
                    <a:lstStyle/>
                    <a:p>
                      <a:pPr algn="ctr"/>
                      <a:r>
                        <a:rPr lang="es-ES" sz="1200" b="0"/>
                        <a:t>Área (m²)</a:t>
                      </a:r>
                    </a:p>
                  </a:txBody>
                  <a:tcPr anchor="ctr"/>
                </a:tc>
                <a:tc>
                  <a:txBody>
                    <a:bodyPr/>
                    <a:lstStyle/>
                    <a:p>
                      <a:pPr algn="ctr"/>
                      <a:r>
                        <a:rPr lang="es-ES" sz="1200" b="0"/>
                        <a:t>600</a:t>
                      </a:r>
                    </a:p>
                  </a:txBody>
                  <a:tcPr anchor="ctr">
                    <a:solidFill>
                      <a:srgbClr val="FFB1B1"/>
                    </a:solidFill>
                  </a:tcPr>
                </a:tc>
                <a:tc>
                  <a:txBody>
                    <a:bodyPr/>
                    <a:lstStyle/>
                    <a:p>
                      <a:pPr algn="ctr"/>
                      <a:r>
                        <a:rPr lang="es-ES" sz="1200" b="0"/>
                        <a:t>0</a:t>
                      </a:r>
                    </a:p>
                  </a:txBody>
                  <a:tcPr anchor="ctr">
                    <a:solidFill>
                      <a:srgbClr val="FFB1B1"/>
                    </a:solidFill>
                  </a:tcPr>
                </a:tc>
                <a:tc>
                  <a:txBody>
                    <a:bodyPr/>
                    <a:lstStyle/>
                    <a:p>
                      <a:pPr algn="ctr"/>
                      <a:r>
                        <a:rPr lang="es-ES" sz="1200" b="0" dirty="0"/>
                        <a:t>150</a:t>
                      </a:r>
                    </a:p>
                  </a:txBody>
                  <a:tcPr anchor="ctr">
                    <a:solidFill>
                      <a:srgbClr val="FFB1B1"/>
                    </a:solidFill>
                  </a:tcPr>
                </a:tc>
                <a:tc>
                  <a:txBody>
                    <a:bodyPr/>
                    <a:lstStyle/>
                    <a:p>
                      <a:pPr algn="ctr"/>
                      <a:r>
                        <a:rPr lang="es-ES" sz="1200" b="0" dirty="0"/>
                        <a:t>250</a:t>
                      </a:r>
                    </a:p>
                  </a:txBody>
                  <a:tcPr anchor="ctr">
                    <a:solidFill>
                      <a:schemeClr val="accent5">
                        <a:lumMod val="60000"/>
                        <a:lumOff val="40000"/>
                      </a:schemeClr>
                    </a:solidFill>
                  </a:tcPr>
                </a:tc>
                <a:tc>
                  <a:txBody>
                    <a:bodyPr/>
                    <a:lstStyle/>
                    <a:p>
                      <a:pPr algn="ctr"/>
                      <a:r>
                        <a:rPr lang="es-ES" sz="1200" b="0" dirty="0"/>
                        <a:t>50</a:t>
                      </a:r>
                    </a:p>
                  </a:txBody>
                  <a:tcPr anchor="ctr">
                    <a:solidFill>
                      <a:schemeClr val="accent5">
                        <a:lumMod val="60000"/>
                        <a:lumOff val="40000"/>
                      </a:schemeClr>
                    </a:solidFill>
                  </a:tcPr>
                </a:tc>
                <a:tc>
                  <a:txBody>
                    <a:bodyPr/>
                    <a:lstStyle/>
                    <a:p>
                      <a:pPr algn="ctr"/>
                      <a:r>
                        <a:rPr lang="es-ES" sz="1200" b="0" dirty="0"/>
                        <a:t>0</a:t>
                      </a:r>
                    </a:p>
                  </a:txBody>
                  <a:tcPr anchor="ctr">
                    <a:solidFill>
                      <a:schemeClr val="accent5">
                        <a:lumMod val="60000"/>
                        <a:lumOff val="40000"/>
                      </a:schemeClr>
                    </a:solidFill>
                  </a:tcPr>
                </a:tc>
                <a:tc>
                  <a:txBody>
                    <a:bodyPr/>
                    <a:lstStyle/>
                    <a:p>
                      <a:pPr algn="ctr"/>
                      <a:r>
                        <a:rPr lang="es-ES" sz="1200" b="0" dirty="0"/>
                        <a:t>150</a:t>
                      </a:r>
                    </a:p>
                  </a:txBody>
                  <a:tcPr anchor="ctr">
                    <a:solidFill>
                      <a:schemeClr val="accent5">
                        <a:lumMod val="60000"/>
                        <a:lumOff val="40000"/>
                      </a:schemeClr>
                    </a:solidFill>
                  </a:tcPr>
                </a:tc>
                <a:extLst>
                  <a:ext uri="{0D108BD9-81ED-4DB2-BD59-A6C34878D82A}">
                    <a16:rowId xmlns:a16="http://schemas.microsoft.com/office/drawing/2014/main" val="1647825405"/>
                  </a:ext>
                </a:extLst>
              </a:tr>
            </a:tbl>
          </a:graphicData>
        </a:graphic>
      </p:graphicFrame>
      <p:sp>
        <p:nvSpPr>
          <p:cNvPr id="18" name="CuadroTexto 17">
            <a:extLst>
              <a:ext uri="{FF2B5EF4-FFF2-40B4-BE49-F238E27FC236}">
                <a16:creationId xmlns:a16="http://schemas.microsoft.com/office/drawing/2014/main" id="{5EED5A22-96E8-4D8B-8598-6DE172EDD65D}"/>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9" name="Título 1">
            <a:extLst>
              <a:ext uri="{FF2B5EF4-FFF2-40B4-BE49-F238E27FC236}">
                <a16:creationId xmlns:a16="http://schemas.microsoft.com/office/drawing/2014/main" id="{6E366E56-6E5B-41C3-BF7F-28AD70F877C5}"/>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20" name="Título 1">
            <a:extLst>
              <a:ext uri="{FF2B5EF4-FFF2-40B4-BE49-F238E27FC236}">
                <a16:creationId xmlns:a16="http://schemas.microsoft.com/office/drawing/2014/main" id="{19966DB0-14E2-4136-BF67-D8FED016C3BB}"/>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21" name="Título 1">
            <a:extLst>
              <a:ext uri="{FF2B5EF4-FFF2-40B4-BE49-F238E27FC236}">
                <a16:creationId xmlns:a16="http://schemas.microsoft.com/office/drawing/2014/main" id="{DE75F4C5-FA95-49F6-8C8F-75E76B7E9717}"/>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22" name="Título 2">
            <a:extLst>
              <a:ext uri="{FF2B5EF4-FFF2-40B4-BE49-F238E27FC236}">
                <a16:creationId xmlns:a16="http://schemas.microsoft.com/office/drawing/2014/main" id="{FC50B5E4-38B3-453D-A92B-9E7C03FD0E29}"/>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370366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6C29CE-D900-4382-8CF6-BA13F00F1D9E}"/>
              </a:ext>
            </a:extLst>
          </p:cNvPr>
          <p:cNvSpPr>
            <a:spLocks noGrp="1"/>
          </p:cNvSpPr>
          <p:nvPr>
            <p:ph type="title"/>
          </p:nvPr>
        </p:nvSpPr>
        <p:spPr/>
        <p:txBody>
          <a:bodyPr/>
          <a:lstStyle/>
          <a:p>
            <a:r>
              <a:rPr lang="es-ES" b="1" dirty="0"/>
              <a:t>Índice de contenidos</a:t>
            </a:r>
            <a:endParaRPr lang="en-GB" b="1" dirty="0"/>
          </a:p>
        </p:txBody>
      </p:sp>
      <p:sp>
        <p:nvSpPr>
          <p:cNvPr id="4" name="Título 1">
            <a:extLst>
              <a:ext uri="{FF2B5EF4-FFF2-40B4-BE49-F238E27FC236}">
                <a16:creationId xmlns:a16="http://schemas.microsoft.com/office/drawing/2014/main" id="{E40510DD-4D11-444F-93F3-7BE5B1CE9CE5}"/>
              </a:ext>
            </a:extLst>
          </p:cNvPr>
          <p:cNvSpPr txBox="1">
            <a:spLocks/>
          </p:cNvSpPr>
          <p:nvPr/>
        </p:nvSpPr>
        <p:spPr>
          <a:xfrm>
            <a:off x="628650" y="377420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500" dirty="0"/>
              <a:t>IV. APLICACIONES</a:t>
            </a:r>
            <a:endParaRPr lang="en-GB" sz="2500" dirty="0"/>
          </a:p>
        </p:txBody>
      </p:sp>
      <p:sp>
        <p:nvSpPr>
          <p:cNvPr id="5" name="Título 1">
            <a:extLst>
              <a:ext uri="{FF2B5EF4-FFF2-40B4-BE49-F238E27FC236}">
                <a16:creationId xmlns:a16="http://schemas.microsoft.com/office/drawing/2014/main" id="{39169051-3A3D-495E-9773-108B398B1D86}"/>
              </a:ext>
            </a:extLst>
          </p:cNvPr>
          <p:cNvSpPr txBox="1">
            <a:spLocks/>
          </p:cNvSpPr>
          <p:nvPr/>
        </p:nvSpPr>
        <p:spPr>
          <a:xfrm>
            <a:off x="628650" y="292417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500" dirty="0"/>
              <a:t>III. CLASIFICADOR CATASTRAL</a:t>
            </a:r>
            <a:endParaRPr lang="en-GB" sz="2500" dirty="0"/>
          </a:p>
        </p:txBody>
      </p:sp>
      <p:sp>
        <p:nvSpPr>
          <p:cNvPr id="6" name="Título 1">
            <a:extLst>
              <a:ext uri="{FF2B5EF4-FFF2-40B4-BE49-F238E27FC236}">
                <a16:creationId xmlns:a16="http://schemas.microsoft.com/office/drawing/2014/main" id="{5C75B856-2A3C-49F1-AA68-F79B7711407B}"/>
              </a:ext>
            </a:extLst>
          </p:cNvPr>
          <p:cNvSpPr txBox="1">
            <a:spLocks/>
          </p:cNvSpPr>
          <p:nvPr/>
        </p:nvSpPr>
        <p:spPr>
          <a:xfrm>
            <a:off x="628650" y="214947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500" dirty="0"/>
              <a:t>II. LA SEDE ELECTRÓNICA DEL CATASTRO</a:t>
            </a:r>
            <a:endParaRPr lang="en-GB" sz="2500" dirty="0"/>
          </a:p>
        </p:txBody>
      </p:sp>
      <p:sp>
        <p:nvSpPr>
          <p:cNvPr id="7" name="Título 2">
            <a:extLst>
              <a:ext uri="{FF2B5EF4-FFF2-40B4-BE49-F238E27FC236}">
                <a16:creationId xmlns:a16="http://schemas.microsoft.com/office/drawing/2014/main" id="{48DAE996-C2B8-455B-98BA-EA74484EE2F0}"/>
              </a:ext>
            </a:extLst>
          </p:cNvPr>
          <p:cNvSpPr txBox="1">
            <a:spLocks/>
          </p:cNvSpPr>
          <p:nvPr/>
        </p:nvSpPr>
        <p:spPr>
          <a:xfrm>
            <a:off x="628650" y="140688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500" dirty="0"/>
              <a:t>I. SOFTWARE LIBRE SIG</a:t>
            </a:r>
            <a:endParaRPr lang="en-GB" sz="2500" dirty="0"/>
          </a:p>
        </p:txBody>
      </p:sp>
    </p:spTree>
    <p:extLst>
      <p:ext uri="{BB962C8B-B14F-4D97-AF65-F5344CB8AC3E}">
        <p14:creationId xmlns:p14="http://schemas.microsoft.com/office/powerpoint/2010/main" val="2666539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Marcador de contenido 7">
            <a:extLst>
              <a:ext uri="{FF2B5EF4-FFF2-40B4-BE49-F238E27FC236}">
                <a16:creationId xmlns:a16="http://schemas.microsoft.com/office/drawing/2014/main" id="{4348FCD1-38BF-4A2E-8D12-49A751B1B881}"/>
              </a:ext>
            </a:extLst>
          </p:cNvPr>
          <p:cNvGraphicFramePr>
            <a:graphicFrameLocks noGrp="1"/>
          </p:cNvGraphicFramePr>
          <p:nvPr>
            <p:ph idx="1"/>
          </p:nvPr>
        </p:nvGraphicFramePr>
        <p:xfrm>
          <a:off x="4572000" y="925946"/>
          <a:ext cx="3814618" cy="1645920"/>
        </p:xfrm>
        <a:graphic>
          <a:graphicData uri="http://schemas.openxmlformats.org/drawingml/2006/table">
            <a:tbl>
              <a:tblPr firstRow="1" bandRow="1"/>
              <a:tblGrid>
                <a:gridCol w="1552143">
                  <a:extLst>
                    <a:ext uri="{9D8B030D-6E8A-4147-A177-3AD203B41FA5}">
                      <a16:colId xmlns:a16="http://schemas.microsoft.com/office/drawing/2014/main" val="3465816618"/>
                    </a:ext>
                  </a:extLst>
                </a:gridCol>
                <a:gridCol w="1052540">
                  <a:extLst>
                    <a:ext uri="{9D8B030D-6E8A-4147-A177-3AD203B41FA5}">
                      <a16:colId xmlns:a16="http://schemas.microsoft.com/office/drawing/2014/main" val="3130047815"/>
                    </a:ext>
                  </a:extLst>
                </a:gridCol>
                <a:gridCol w="1209935">
                  <a:extLst>
                    <a:ext uri="{9D8B030D-6E8A-4147-A177-3AD203B41FA5}">
                      <a16:colId xmlns:a16="http://schemas.microsoft.com/office/drawing/2014/main" val="863901964"/>
                    </a:ext>
                  </a:extLst>
                </a:gridCol>
              </a:tblGrid>
              <a:tr h="139040">
                <a:tc>
                  <a:txBody>
                    <a:bodyPr/>
                    <a:lstStyle/>
                    <a:p>
                      <a:pPr algn="ctr"/>
                      <a:r>
                        <a:rPr lang="es-ES" sz="1200" b="1" dirty="0"/>
                        <a:t>Referencia catastral</a:t>
                      </a:r>
                    </a:p>
                  </a:txBody>
                  <a:tcPr>
                    <a:solidFill>
                      <a:schemeClr val="accent5">
                        <a:lumMod val="20000"/>
                        <a:lumOff val="80000"/>
                      </a:schemeClr>
                    </a:solidFill>
                  </a:tcPr>
                </a:tc>
                <a:tc>
                  <a:txBody>
                    <a:bodyPr/>
                    <a:lstStyle/>
                    <a:p>
                      <a:pPr algn="ctr"/>
                      <a:r>
                        <a:rPr lang="es-ES" sz="1200" b="1"/>
                        <a:t>Tipología</a:t>
                      </a:r>
                    </a:p>
                  </a:txBody>
                  <a:tcPr>
                    <a:solidFill>
                      <a:schemeClr val="accent5">
                        <a:lumMod val="20000"/>
                        <a:lumOff val="80000"/>
                      </a:schemeClr>
                    </a:solidFill>
                  </a:tcPr>
                </a:tc>
                <a:tc>
                  <a:txBody>
                    <a:bodyPr/>
                    <a:lstStyle/>
                    <a:p>
                      <a:pPr algn="ctr"/>
                      <a:r>
                        <a:rPr lang="es-ES" sz="1200" b="1" dirty="0"/>
                        <a:t>Área (m²)</a:t>
                      </a:r>
                    </a:p>
                  </a:txBody>
                  <a:tcPr>
                    <a:solidFill>
                      <a:schemeClr val="accent5">
                        <a:lumMod val="20000"/>
                        <a:lumOff val="80000"/>
                      </a:schemeClr>
                    </a:solidFill>
                  </a:tcPr>
                </a:tc>
                <a:extLst>
                  <a:ext uri="{0D108BD9-81ED-4DB2-BD59-A6C34878D82A}">
                    <a16:rowId xmlns:a16="http://schemas.microsoft.com/office/drawing/2014/main" val="805991405"/>
                  </a:ext>
                </a:extLst>
              </a:tr>
              <a:tr h="139040">
                <a:tc>
                  <a:txBody>
                    <a:bodyPr/>
                    <a:lstStyle/>
                    <a:p>
                      <a:pPr algn="r"/>
                      <a:r>
                        <a:rPr lang="es-ES" sz="1200" dirty="0"/>
                        <a:t>9042601VK6894S</a:t>
                      </a:r>
                    </a:p>
                  </a:txBody>
                  <a:tcPr/>
                </a:tc>
                <a:tc>
                  <a:txBody>
                    <a:bodyPr/>
                    <a:lstStyle/>
                    <a:p>
                      <a:pPr algn="r"/>
                      <a:r>
                        <a:rPr lang="es-ES" sz="1200" dirty="0"/>
                        <a:t>0111</a:t>
                      </a:r>
                    </a:p>
                  </a:txBody>
                  <a:tcPr/>
                </a:tc>
                <a:tc>
                  <a:txBody>
                    <a:bodyPr/>
                    <a:lstStyle/>
                    <a:p>
                      <a:pPr algn="r"/>
                      <a:r>
                        <a:rPr lang="es-ES" sz="1200"/>
                        <a:t>200</a:t>
                      </a:r>
                    </a:p>
                  </a:txBody>
                  <a:tcPr/>
                </a:tc>
                <a:extLst>
                  <a:ext uri="{0D108BD9-81ED-4DB2-BD59-A6C34878D82A}">
                    <a16:rowId xmlns:a16="http://schemas.microsoft.com/office/drawing/2014/main" val="93428987"/>
                  </a:ext>
                </a:extLst>
              </a:tr>
              <a:tr h="139040">
                <a:tc>
                  <a:txBody>
                    <a:bodyPr/>
                    <a:lstStyle/>
                    <a:p>
                      <a:pPr algn="r"/>
                      <a:r>
                        <a:rPr lang="es-ES" sz="1200" dirty="0"/>
                        <a:t>9042601VK6894S</a:t>
                      </a:r>
                    </a:p>
                  </a:txBody>
                  <a:tcPr/>
                </a:tc>
                <a:tc>
                  <a:txBody>
                    <a:bodyPr/>
                    <a:lstStyle/>
                    <a:p>
                      <a:pPr algn="r"/>
                      <a:r>
                        <a:rPr lang="es-ES" sz="1200" dirty="0"/>
                        <a:t>0111</a:t>
                      </a:r>
                    </a:p>
                  </a:txBody>
                  <a:tcPr/>
                </a:tc>
                <a:tc>
                  <a:txBody>
                    <a:bodyPr/>
                    <a:lstStyle/>
                    <a:p>
                      <a:pPr algn="r"/>
                      <a:r>
                        <a:rPr lang="es-ES" sz="1200"/>
                        <a:t>200</a:t>
                      </a:r>
                    </a:p>
                  </a:txBody>
                  <a:tcPr/>
                </a:tc>
                <a:extLst>
                  <a:ext uri="{0D108BD9-81ED-4DB2-BD59-A6C34878D82A}">
                    <a16:rowId xmlns:a16="http://schemas.microsoft.com/office/drawing/2014/main" val="862015747"/>
                  </a:ext>
                </a:extLst>
              </a:tr>
              <a:tr h="139040">
                <a:tc>
                  <a:txBody>
                    <a:bodyPr/>
                    <a:lstStyle/>
                    <a:p>
                      <a:pPr algn="r"/>
                      <a:r>
                        <a:rPr lang="es-ES" sz="1200" dirty="0"/>
                        <a:t>9042601VK6894S</a:t>
                      </a:r>
                    </a:p>
                  </a:txBody>
                  <a:tcPr/>
                </a:tc>
                <a:tc>
                  <a:txBody>
                    <a:bodyPr/>
                    <a:lstStyle/>
                    <a:p>
                      <a:pPr algn="r"/>
                      <a:r>
                        <a:rPr lang="es-ES" sz="1200" dirty="0"/>
                        <a:t>0111</a:t>
                      </a:r>
                    </a:p>
                  </a:txBody>
                  <a:tcPr/>
                </a:tc>
                <a:tc>
                  <a:txBody>
                    <a:bodyPr/>
                    <a:lstStyle/>
                    <a:p>
                      <a:pPr algn="r"/>
                      <a:r>
                        <a:rPr lang="es-ES" sz="1200" dirty="0"/>
                        <a:t>200</a:t>
                      </a:r>
                    </a:p>
                  </a:txBody>
                  <a:tcPr/>
                </a:tc>
                <a:extLst>
                  <a:ext uri="{0D108BD9-81ED-4DB2-BD59-A6C34878D82A}">
                    <a16:rowId xmlns:a16="http://schemas.microsoft.com/office/drawing/2014/main" val="2463570552"/>
                  </a:ext>
                </a:extLst>
              </a:tr>
              <a:tr h="139040">
                <a:tc>
                  <a:txBody>
                    <a:bodyPr/>
                    <a:lstStyle/>
                    <a:p>
                      <a:pPr algn="r"/>
                      <a:r>
                        <a:rPr lang="es-ES" sz="1200"/>
                        <a:t>9042601VK6894S</a:t>
                      </a:r>
                    </a:p>
                  </a:txBody>
                  <a:tcPr/>
                </a:tc>
                <a:tc>
                  <a:txBody>
                    <a:bodyPr/>
                    <a:lstStyle/>
                    <a:p>
                      <a:pPr algn="r"/>
                      <a:r>
                        <a:rPr lang="es-ES" sz="1200" dirty="0"/>
                        <a:t>0113</a:t>
                      </a:r>
                    </a:p>
                  </a:txBody>
                  <a:tcPr/>
                </a:tc>
                <a:tc>
                  <a:txBody>
                    <a:bodyPr/>
                    <a:lstStyle/>
                    <a:p>
                      <a:pPr algn="r"/>
                      <a:r>
                        <a:rPr lang="es-ES" sz="1200" dirty="0"/>
                        <a:t>150</a:t>
                      </a:r>
                    </a:p>
                  </a:txBody>
                  <a:tcPr/>
                </a:tc>
                <a:extLst>
                  <a:ext uri="{0D108BD9-81ED-4DB2-BD59-A6C34878D82A}">
                    <a16:rowId xmlns:a16="http://schemas.microsoft.com/office/drawing/2014/main" val="1838403276"/>
                  </a:ext>
                </a:extLst>
              </a:tr>
              <a:tr h="139040">
                <a:tc>
                  <a:txBody>
                    <a:bodyPr/>
                    <a:lstStyle/>
                    <a:p>
                      <a:pPr algn="r"/>
                      <a:r>
                        <a:rPr lang="es-ES" sz="1200"/>
                        <a:t>…</a:t>
                      </a:r>
                    </a:p>
                  </a:txBody>
                  <a:tcPr/>
                </a:tc>
                <a:tc>
                  <a:txBody>
                    <a:bodyPr/>
                    <a:lstStyle/>
                    <a:p>
                      <a:pPr algn="r"/>
                      <a:r>
                        <a:rPr lang="es-ES" sz="1200"/>
                        <a:t>…</a:t>
                      </a:r>
                    </a:p>
                  </a:txBody>
                  <a:tcPr/>
                </a:tc>
                <a:tc>
                  <a:txBody>
                    <a:bodyPr/>
                    <a:lstStyle/>
                    <a:p>
                      <a:pPr algn="r"/>
                      <a:r>
                        <a:rPr lang="es-ES" sz="1200" dirty="0"/>
                        <a:t>…</a:t>
                      </a:r>
                    </a:p>
                  </a:txBody>
                  <a:tcPr/>
                </a:tc>
                <a:extLst>
                  <a:ext uri="{0D108BD9-81ED-4DB2-BD59-A6C34878D82A}">
                    <a16:rowId xmlns:a16="http://schemas.microsoft.com/office/drawing/2014/main" val="3128657298"/>
                  </a:ext>
                </a:extLst>
              </a:tr>
            </a:tbl>
          </a:graphicData>
        </a:graphic>
      </p:graphicFrame>
      <p:pic>
        <p:nvPicPr>
          <p:cNvPr id="5" name="Imagen 4">
            <a:extLst>
              <a:ext uri="{FF2B5EF4-FFF2-40B4-BE49-F238E27FC236}">
                <a16:creationId xmlns:a16="http://schemas.microsoft.com/office/drawing/2014/main" id="{24BF9FC4-8865-4221-96B2-3A1AF59354DB}"/>
              </a:ext>
            </a:extLst>
          </p:cNvPr>
          <p:cNvPicPr>
            <a:picLocks noChangeAspect="1"/>
          </p:cNvPicPr>
          <p:nvPr/>
        </p:nvPicPr>
        <p:blipFill>
          <a:blip r:embed="rId2"/>
          <a:srcRect/>
          <a:stretch/>
        </p:blipFill>
        <p:spPr bwMode="auto">
          <a:xfrm>
            <a:off x="536709" y="650590"/>
            <a:ext cx="2592818" cy="2196631"/>
          </a:xfrm>
          <a:prstGeom prst="rect">
            <a:avLst/>
          </a:prstGeom>
          <a:noFill/>
          <a:ln>
            <a:noFill/>
          </a:ln>
        </p:spPr>
      </p:pic>
      <p:sp>
        <p:nvSpPr>
          <p:cNvPr id="9" name="CuadroTexto 8">
            <a:extLst>
              <a:ext uri="{FF2B5EF4-FFF2-40B4-BE49-F238E27FC236}">
                <a16:creationId xmlns:a16="http://schemas.microsoft.com/office/drawing/2014/main" id="{B7194E4E-7936-4ED0-9FCF-4A2C72263495}"/>
              </a:ext>
            </a:extLst>
          </p:cNvPr>
          <p:cNvSpPr txBox="1"/>
          <p:nvPr/>
        </p:nvSpPr>
        <p:spPr>
          <a:xfrm>
            <a:off x="3129527" y="4045527"/>
            <a:ext cx="675855" cy="452582"/>
          </a:xfrm>
          <a:prstGeom prst="rect">
            <a:avLst/>
          </a:prstGeom>
          <a:noFill/>
        </p:spPr>
        <p:txBody>
          <a:bodyPr wrap="square" rtlCol="0">
            <a:spAutoFit/>
          </a:bodyPr>
          <a:lstStyle/>
          <a:p>
            <a:endParaRPr lang="en-GB" dirty="0"/>
          </a:p>
        </p:txBody>
      </p:sp>
      <p:sp>
        <p:nvSpPr>
          <p:cNvPr id="10" name="CuadroTexto 9">
            <a:extLst>
              <a:ext uri="{FF2B5EF4-FFF2-40B4-BE49-F238E27FC236}">
                <a16:creationId xmlns:a16="http://schemas.microsoft.com/office/drawing/2014/main" id="{AE848227-DE76-41A7-A323-24D4F8F8DB54}"/>
              </a:ext>
            </a:extLst>
          </p:cNvPr>
          <p:cNvSpPr txBox="1"/>
          <p:nvPr/>
        </p:nvSpPr>
        <p:spPr>
          <a:xfrm>
            <a:off x="3282727" y="1903500"/>
            <a:ext cx="1136072" cy="577081"/>
          </a:xfrm>
          <a:prstGeom prst="rect">
            <a:avLst/>
          </a:prstGeom>
          <a:noFill/>
        </p:spPr>
        <p:txBody>
          <a:bodyPr wrap="square" rtlCol="0">
            <a:spAutoFit/>
          </a:bodyPr>
          <a:lstStyle/>
          <a:p>
            <a:r>
              <a:rPr lang="es-ES" sz="1050" dirty="0"/>
              <a:t>Evaluamos todos los registros de construcciones</a:t>
            </a:r>
          </a:p>
        </p:txBody>
      </p:sp>
      <p:cxnSp>
        <p:nvCxnSpPr>
          <p:cNvPr id="11" name="Conector recto de flecha 10">
            <a:extLst>
              <a:ext uri="{FF2B5EF4-FFF2-40B4-BE49-F238E27FC236}">
                <a16:creationId xmlns:a16="http://schemas.microsoft.com/office/drawing/2014/main" id="{E9BCC00B-18EB-4994-8CD3-AA79123EB8B3}"/>
              </a:ext>
            </a:extLst>
          </p:cNvPr>
          <p:cNvCxnSpPr>
            <a:cxnSpLocks/>
          </p:cNvCxnSpPr>
          <p:nvPr/>
        </p:nvCxnSpPr>
        <p:spPr>
          <a:xfrm>
            <a:off x="3376557" y="1789830"/>
            <a:ext cx="996902" cy="0"/>
          </a:xfrm>
          <a:prstGeom prst="straightConnector1">
            <a:avLst/>
          </a:prstGeom>
          <a:ln w="57150">
            <a:solidFill>
              <a:schemeClr val="tx1">
                <a:lumMod val="95000"/>
                <a:lumOff val="5000"/>
              </a:schemeClr>
            </a:solidFill>
            <a:tailEnd type="triangle"/>
          </a:ln>
        </p:spPr>
        <p:style>
          <a:lnRef idx="3">
            <a:schemeClr val="accent4"/>
          </a:lnRef>
          <a:fillRef idx="0">
            <a:schemeClr val="accent4"/>
          </a:fillRef>
          <a:effectRef idx="2">
            <a:schemeClr val="accent4"/>
          </a:effectRef>
          <a:fontRef idx="minor">
            <a:schemeClr val="tx1"/>
          </a:fontRef>
        </p:style>
      </p:cxnSp>
      <p:graphicFrame>
        <p:nvGraphicFramePr>
          <p:cNvPr id="12" name="Tabla 6">
            <a:extLst>
              <a:ext uri="{FF2B5EF4-FFF2-40B4-BE49-F238E27FC236}">
                <a16:creationId xmlns:a16="http://schemas.microsoft.com/office/drawing/2014/main" id="{688734FF-6476-4AC8-B3EB-4E05D5104D98}"/>
              </a:ext>
            </a:extLst>
          </p:cNvPr>
          <p:cNvGraphicFramePr>
            <a:graphicFrameLocks noGrp="1"/>
          </p:cNvGraphicFramePr>
          <p:nvPr/>
        </p:nvGraphicFramePr>
        <p:xfrm>
          <a:off x="536709" y="3116220"/>
          <a:ext cx="7849911" cy="999585"/>
        </p:xfrm>
        <a:graphic>
          <a:graphicData uri="http://schemas.openxmlformats.org/drawingml/2006/table">
            <a:tbl>
              <a:tblPr firstRow="1" bandRow="1"/>
              <a:tblGrid>
                <a:gridCol w="1502374">
                  <a:extLst>
                    <a:ext uri="{9D8B030D-6E8A-4147-A177-3AD203B41FA5}">
                      <a16:colId xmlns:a16="http://schemas.microsoft.com/office/drawing/2014/main" val="1410888967"/>
                    </a:ext>
                  </a:extLst>
                </a:gridCol>
                <a:gridCol w="906791">
                  <a:extLst>
                    <a:ext uri="{9D8B030D-6E8A-4147-A177-3AD203B41FA5}">
                      <a16:colId xmlns:a16="http://schemas.microsoft.com/office/drawing/2014/main" val="3555708069"/>
                    </a:ext>
                  </a:extLst>
                </a:gridCol>
                <a:gridCol w="906791">
                  <a:extLst>
                    <a:ext uri="{9D8B030D-6E8A-4147-A177-3AD203B41FA5}">
                      <a16:colId xmlns:a16="http://schemas.microsoft.com/office/drawing/2014/main" val="3313021659"/>
                    </a:ext>
                  </a:extLst>
                </a:gridCol>
                <a:gridCol w="906791">
                  <a:extLst>
                    <a:ext uri="{9D8B030D-6E8A-4147-A177-3AD203B41FA5}">
                      <a16:colId xmlns:a16="http://schemas.microsoft.com/office/drawing/2014/main" val="3918979059"/>
                    </a:ext>
                  </a:extLst>
                </a:gridCol>
                <a:gridCol w="906791">
                  <a:extLst>
                    <a:ext uri="{9D8B030D-6E8A-4147-A177-3AD203B41FA5}">
                      <a16:colId xmlns:a16="http://schemas.microsoft.com/office/drawing/2014/main" val="1339674892"/>
                    </a:ext>
                  </a:extLst>
                </a:gridCol>
                <a:gridCol w="906791">
                  <a:extLst>
                    <a:ext uri="{9D8B030D-6E8A-4147-A177-3AD203B41FA5}">
                      <a16:colId xmlns:a16="http://schemas.microsoft.com/office/drawing/2014/main" val="1476074985"/>
                    </a:ext>
                  </a:extLst>
                </a:gridCol>
                <a:gridCol w="906791">
                  <a:extLst>
                    <a:ext uri="{9D8B030D-6E8A-4147-A177-3AD203B41FA5}">
                      <a16:colId xmlns:a16="http://schemas.microsoft.com/office/drawing/2014/main" val="50700500"/>
                    </a:ext>
                  </a:extLst>
                </a:gridCol>
                <a:gridCol w="906791">
                  <a:extLst>
                    <a:ext uri="{9D8B030D-6E8A-4147-A177-3AD203B41FA5}">
                      <a16:colId xmlns:a16="http://schemas.microsoft.com/office/drawing/2014/main" val="1357443808"/>
                    </a:ext>
                  </a:extLst>
                </a:gridCol>
              </a:tblGrid>
              <a:tr h="333195">
                <a:tc gridSpan="8">
                  <a:txBody>
                    <a:bodyPr/>
                    <a:lstStyle/>
                    <a:p>
                      <a:pPr algn="ctr"/>
                      <a:r>
                        <a:rPr lang="es-ES" sz="1200" b="1" dirty="0"/>
                        <a:t>Área de cada tipología</a:t>
                      </a:r>
                    </a:p>
                  </a:txBody>
                  <a:tcPr anchor="ctr">
                    <a:solidFill>
                      <a:schemeClr val="accent1">
                        <a:lumMod val="20000"/>
                        <a:lumOff val="80000"/>
                      </a:schemeClr>
                    </a:solidFill>
                  </a:tcPr>
                </a:tc>
                <a:tc hMerge="1">
                  <a:txBody>
                    <a:bodyPr/>
                    <a:lstStyle/>
                    <a:p>
                      <a:pPr algn="ctr"/>
                      <a:r>
                        <a:rPr lang="es-ES" sz="1200" b="1"/>
                        <a:t>Área de cada categorías de tercer nivel</a:t>
                      </a:r>
                    </a:p>
                  </a:txBody>
                  <a:tcPr anchor="ctr">
                    <a:solidFill>
                      <a:schemeClr val="accent1">
                        <a:lumMod val="20000"/>
                        <a:lumOff val="80000"/>
                      </a:scheme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34631173"/>
                  </a:ext>
                </a:extLst>
              </a:tr>
              <a:tr h="333195">
                <a:tc>
                  <a:txBody>
                    <a:bodyPr/>
                    <a:lstStyle/>
                    <a:p>
                      <a:pPr algn="ctr"/>
                      <a:r>
                        <a:rPr lang="es-ES" sz="1200" b="0"/>
                        <a:t>Tipología</a:t>
                      </a:r>
                    </a:p>
                  </a:txBody>
                  <a:tcPr anchor="ctr"/>
                </a:tc>
                <a:tc>
                  <a:txBody>
                    <a:bodyPr/>
                    <a:lstStyle/>
                    <a:p>
                      <a:pPr algn="ctr"/>
                      <a:r>
                        <a:rPr lang="es-ES" sz="1200" b="0"/>
                        <a:t>0111</a:t>
                      </a:r>
                    </a:p>
                  </a:txBody>
                  <a:tcPr anchor="ctr">
                    <a:solidFill>
                      <a:srgbClr val="FFB1B1"/>
                    </a:solidFill>
                  </a:tcPr>
                </a:tc>
                <a:tc>
                  <a:txBody>
                    <a:bodyPr/>
                    <a:lstStyle/>
                    <a:p>
                      <a:pPr algn="ctr"/>
                      <a:r>
                        <a:rPr lang="es-ES" sz="1200" b="0" dirty="0"/>
                        <a:t>0112</a:t>
                      </a:r>
                    </a:p>
                  </a:txBody>
                  <a:tcPr anchor="ctr">
                    <a:solidFill>
                      <a:srgbClr val="FFB1B1"/>
                    </a:solidFill>
                  </a:tcPr>
                </a:tc>
                <a:tc>
                  <a:txBody>
                    <a:bodyPr/>
                    <a:lstStyle/>
                    <a:p>
                      <a:pPr algn="ctr"/>
                      <a:r>
                        <a:rPr lang="es-ES" sz="1200" b="0"/>
                        <a:t>0113</a:t>
                      </a:r>
                    </a:p>
                  </a:txBody>
                  <a:tcPr anchor="ctr">
                    <a:solidFill>
                      <a:srgbClr val="FFB1B1"/>
                    </a:solidFill>
                  </a:tcPr>
                </a:tc>
                <a:tc>
                  <a:txBody>
                    <a:bodyPr/>
                    <a:lstStyle/>
                    <a:p>
                      <a:pPr algn="ctr"/>
                      <a:r>
                        <a:rPr lang="es-ES" sz="1200" b="0"/>
                        <a:t>0422</a:t>
                      </a:r>
                    </a:p>
                  </a:txBody>
                  <a:tcPr anchor="ctr">
                    <a:solidFill>
                      <a:schemeClr val="accent5">
                        <a:lumMod val="60000"/>
                        <a:lumOff val="40000"/>
                      </a:schemeClr>
                    </a:solidFill>
                  </a:tcPr>
                </a:tc>
                <a:tc>
                  <a:txBody>
                    <a:bodyPr/>
                    <a:lstStyle/>
                    <a:p>
                      <a:pPr algn="ctr"/>
                      <a:r>
                        <a:rPr lang="es-ES" sz="1200" b="0"/>
                        <a:t>0421</a:t>
                      </a:r>
                    </a:p>
                  </a:txBody>
                  <a:tcPr anchor="ctr">
                    <a:solidFill>
                      <a:schemeClr val="accent5">
                        <a:lumMod val="60000"/>
                        <a:lumOff val="40000"/>
                      </a:schemeClr>
                    </a:solidFill>
                  </a:tcPr>
                </a:tc>
                <a:tc>
                  <a:txBody>
                    <a:bodyPr/>
                    <a:lstStyle/>
                    <a:p>
                      <a:pPr algn="ctr"/>
                      <a:r>
                        <a:rPr lang="es-ES" sz="1200" b="0"/>
                        <a:t>0431</a:t>
                      </a:r>
                    </a:p>
                  </a:txBody>
                  <a:tcPr anchor="ctr">
                    <a:solidFill>
                      <a:schemeClr val="accent5">
                        <a:lumMod val="60000"/>
                        <a:lumOff val="40000"/>
                      </a:schemeClr>
                    </a:solidFill>
                  </a:tcPr>
                </a:tc>
                <a:tc>
                  <a:txBody>
                    <a:bodyPr/>
                    <a:lstStyle/>
                    <a:p>
                      <a:pPr algn="ctr"/>
                      <a:r>
                        <a:rPr lang="es-ES" sz="1200" b="0" dirty="0"/>
                        <a:t>0432</a:t>
                      </a:r>
                    </a:p>
                  </a:txBody>
                  <a:tcPr anchor="ctr">
                    <a:solidFill>
                      <a:schemeClr val="accent5">
                        <a:lumMod val="60000"/>
                        <a:lumOff val="40000"/>
                      </a:schemeClr>
                    </a:solidFill>
                  </a:tcPr>
                </a:tc>
                <a:extLst>
                  <a:ext uri="{0D108BD9-81ED-4DB2-BD59-A6C34878D82A}">
                    <a16:rowId xmlns:a16="http://schemas.microsoft.com/office/drawing/2014/main" val="2816385265"/>
                  </a:ext>
                </a:extLst>
              </a:tr>
              <a:tr h="333195">
                <a:tc>
                  <a:txBody>
                    <a:bodyPr/>
                    <a:lstStyle/>
                    <a:p>
                      <a:pPr algn="ctr"/>
                      <a:r>
                        <a:rPr lang="es-ES" sz="1200" b="0"/>
                        <a:t>Área (m²)</a:t>
                      </a:r>
                    </a:p>
                  </a:txBody>
                  <a:tcPr anchor="ctr"/>
                </a:tc>
                <a:tc>
                  <a:txBody>
                    <a:bodyPr/>
                    <a:lstStyle/>
                    <a:p>
                      <a:pPr algn="ctr"/>
                      <a:r>
                        <a:rPr lang="es-ES" sz="1200" b="0"/>
                        <a:t>600</a:t>
                      </a:r>
                    </a:p>
                  </a:txBody>
                  <a:tcPr anchor="ctr">
                    <a:solidFill>
                      <a:srgbClr val="FFB1B1"/>
                    </a:solidFill>
                  </a:tcPr>
                </a:tc>
                <a:tc>
                  <a:txBody>
                    <a:bodyPr/>
                    <a:lstStyle/>
                    <a:p>
                      <a:pPr algn="ctr"/>
                      <a:r>
                        <a:rPr lang="es-ES" sz="1200" b="0"/>
                        <a:t>0</a:t>
                      </a:r>
                    </a:p>
                  </a:txBody>
                  <a:tcPr anchor="ctr">
                    <a:solidFill>
                      <a:srgbClr val="FFB1B1"/>
                    </a:solidFill>
                  </a:tcPr>
                </a:tc>
                <a:tc>
                  <a:txBody>
                    <a:bodyPr/>
                    <a:lstStyle/>
                    <a:p>
                      <a:pPr algn="ctr"/>
                      <a:r>
                        <a:rPr lang="es-ES" sz="1200" b="0" dirty="0"/>
                        <a:t>150</a:t>
                      </a:r>
                    </a:p>
                  </a:txBody>
                  <a:tcPr anchor="ctr">
                    <a:solidFill>
                      <a:srgbClr val="FFB1B1"/>
                    </a:solidFill>
                  </a:tcPr>
                </a:tc>
                <a:tc>
                  <a:txBody>
                    <a:bodyPr/>
                    <a:lstStyle/>
                    <a:p>
                      <a:pPr algn="ctr"/>
                      <a:r>
                        <a:rPr lang="es-ES" sz="1200" b="0" dirty="0"/>
                        <a:t>250</a:t>
                      </a:r>
                    </a:p>
                  </a:txBody>
                  <a:tcPr anchor="ctr">
                    <a:solidFill>
                      <a:schemeClr val="accent5">
                        <a:lumMod val="60000"/>
                        <a:lumOff val="40000"/>
                      </a:schemeClr>
                    </a:solidFill>
                  </a:tcPr>
                </a:tc>
                <a:tc>
                  <a:txBody>
                    <a:bodyPr/>
                    <a:lstStyle/>
                    <a:p>
                      <a:pPr algn="ctr"/>
                      <a:r>
                        <a:rPr lang="es-ES" sz="1200" b="0" dirty="0"/>
                        <a:t>50</a:t>
                      </a:r>
                    </a:p>
                  </a:txBody>
                  <a:tcPr anchor="ctr">
                    <a:solidFill>
                      <a:schemeClr val="accent5">
                        <a:lumMod val="60000"/>
                        <a:lumOff val="40000"/>
                      </a:schemeClr>
                    </a:solidFill>
                  </a:tcPr>
                </a:tc>
                <a:tc>
                  <a:txBody>
                    <a:bodyPr/>
                    <a:lstStyle/>
                    <a:p>
                      <a:pPr algn="ctr"/>
                      <a:r>
                        <a:rPr lang="es-ES" sz="1200" b="0" dirty="0"/>
                        <a:t>0</a:t>
                      </a:r>
                    </a:p>
                  </a:txBody>
                  <a:tcPr anchor="ctr">
                    <a:solidFill>
                      <a:schemeClr val="accent5">
                        <a:lumMod val="60000"/>
                        <a:lumOff val="40000"/>
                      </a:schemeClr>
                    </a:solidFill>
                  </a:tcPr>
                </a:tc>
                <a:tc>
                  <a:txBody>
                    <a:bodyPr/>
                    <a:lstStyle/>
                    <a:p>
                      <a:pPr algn="ctr"/>
                      <a:r>
                        <a:rPr lang="es-ES" sz="1200" b="0" dirty="0"/>
                        <a:t>150</a:t>
                      </a:r>
                    </a:p>
                  </a:txBody>
                  <a:tcPr anchor="ctr">
                    <a:solidFill>
                      <a:schemeClr val="accent5">
                        <a:lumMod val="60000"/>
                        <a:lumOff val="40000"/>
                      </a:schemeClr>
                    </a:solidFill>
                  </a:tcPr>
                </a:tc>
                <a:extLst>
                  <a:ext uri="{0D108BD9-81ED-4DB2-BD59-A6C34878D82A}">
                    <a16:rowId xmlns:a16="http://schemas.microsoft.com/office/drawing/2014/main" val="1647825405"/>
                  </a:ext>
                </a:extLst>
              </a:tr>
            </a:tbl>
          </a:graphicData>
        </a:graphic>
      </p:graphicFrame>
      <p:sp>
        <p:nvSpPr>
          <p:cNvPr id="13" name="Rectángulo 12">
            <a:extLst>
              <a:ext uri="{FF2B5EF4-FFF2-40B4-BE49-F238E27FC236}">
                <a16:creationId xmlns:a16="http://schemas.microsoft.com/office/drawing/2014/main" id="{2E46BCFE-2880-4D6C-B6F5-B9CADFF9374D}"/>
              </a:ext>
            </a:extLst>
          </p:cNvPr>
          <p:cNvSpPr/>
          <p:nvPr/>
        </p:nvSpPr>
        <p:spPr>
          <a:xfrm>
            <a:off x="2032000" y="3429000"/>
            <a:ext cx="2706255" cy="1231159"/>
          </a:xfrm>
          <a:prstGeom prst="rect">
            <a:avLst/>
          </a:prstGeom>
          <a:noFill/>
          <a:ln w="28575" cap="flat" cmpd="sng" algn="ctr">
            <a:solidFill>
              <a:srgbClr val="FF5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14" name="Rectángulo 13">
            <a:extLst>
              <a:ext uri="{FF2B5EF4-FFF2-40B4-BE49-F238E27FC236}">
                <a16:creationId xmlns:a16="http://schemas.microsoft.com/office/drawing/2014/main" id="{FCB145F0-FCC1-4ED4-ADD0-70C81E9FCA5E}"/>
              </a:ext>
            </a:extLst>
          </p:cNvPr>
          <p:cNvSpPr/>
          <p:nvPr/>
        </p:nvSpPr>
        <p:spPr>
          <a:xfrm>
            <a:off x="4756727" y="3429000"/>
            <a:ext cx="3639127" cy="1231159"/>
          </a:xfrm>
          <a:prstGeom prst="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15" name="CuadroTexto 14">
            <a:extLst>
              <a:ext uri="{FF2B5EF4-FFF2-40B4-BE49-F238E27FC236}">
                <a16:creationId xmlns:a16="http://schemas.microsoft.com/office/drawing/2014/main" id="{4555F631-3F47-4F0F-8452-01FA5C144AF5}"/>
              </a:ext>
            </a:extLst>
          </p:cNvPr>
          <p:cNvSpPr txBox="1"/>
          <p:nvPr/>
        </p:nvSpPr>
        <p:spPr>
          <a:xfrm>
            <a:off x="2268193" y="4260021"/>
            <a:ext cx="2216728" cy="276999"/>
          </a:xfrm>
          <a:prstGeom prst="rect">
            <a:avLst/>
          </a:prstGeom>
          <a:noFill/>
        </p:spPr>
        <p:txBody>
          <a:bodyPr wrap="square" rtlCol="0">
            <a:spAutoFit/>
          </a:bodyPr>
          <a:lstStyle/>
          <a:p>
            <a:pPr algn="ctr"/>
            <a:r>
              <a:rPr lang="en-GB" sz="1200" b="1" dirty="0"/>
              <a:t>USO RESIDENCIAL: 750 m²</a:t>
            </a:r>
          </a:p>
        </p:txBody>
      </p:sp>
      <p:sp>
        <p:nvSpPr>
          <p:cNvPr id="16" name="CuadroTexto 15">
            <a:extLst>
              <a:ext uri="{FF2B5EF4-FFF2-40B4-BE49-F238E27FC236}">
                <a16:creationId xmlns:a16="http://schemas.microsoft.com/office/drawing/2014/main" id="{F25E1B6F-2E54-4B6C-8F46-926172BCD6D6}"/>
              </a:ext>
            </a:extLst>
          </p:cNvPr>
          <p:cNvSpPr txBox="1"/>
          <p:nvPr/>
        </p:nvSpPr>
        <p:spPr>
          <a:xfrm>
            <a:off x="5467926" y="4260021"/>
            <a:ext cx="2216728" cy="276999"/>
          </a:xfrm>
          <a:prstGeom prst="rect">
            <a:avLst/>
          </a:prstGeom>
          <a:noFill/>
        </p:spPr>
        <p:txBody>
          <a:bodyPr wrap="square" rtlCol="0">
            <a:spAutoFit/>
          </a:bodyPr>
          <a:lstStyle/>
          <a:p>
            <a:pPr algn="ctr"/>
            <a:r>
              <a:rPr lang="en-GB" sz="1200" b="1" dirty="0"/>
              <a:t>USO COMERCIAL: 450 m²</a:t>
            </a:r>
          </a:p>
        </p:txBody>
      </p:sp>
      <p:sp>
        <p:nvSpPr>
          <p:cNvPr id="17" name="CuadroTexto 16">
            <a:extLst>
              <a:ext uri="{FF2B5EF4-FFF2-40B4-BE49-F238E27FC236}">
                <a16:creationId xmlns:a16="http://schemas.microsoft.com/office/drawing/2014/main" id="{A7DED38B-C10F-4153-B5C4-33D7357FC37A}"/>
              </a:ext>
            </a:extLst>
          </p:cNvPr>
          <p:cNvSpPr txBox="1"/>
          <p:nvPr/>
        </p:nvSpPr>
        <p:spPr>
          <a:xfrm>
            <a:off x="3050560" y="4824692"/>
            <a:ext cx="3375390" cy="523220"/>
          </a:xfrm>
          <a:prstGeom prst="rect">
            <a:avLst/>
          </a:prstGeom>
          <a:noFill/>
          <a:ln>
            <a:solidFill>
              <a:schemeClr val="tx1">
                <a:lumMod val="95000"/>
                <a:lumOff val="5000"/>
              </a:schemeClr>
            </a:solidFill>
          </a:ln>
        </p:spPr>
        <p:txBody>
          <a:bodyPr wrap="square" rtlCol="0">
            <a:spAutoFit/>
          </a:bodyPr>
          <a:lstStyle/>
          <a:p>
            <a:pPr algn="ctr"/>
            <a:r>
              <a:rPr lang="es-ES" sz="1400" dirty="0"/>
              <a:t>Sumamos las áreas en función de la agregación escogida para la clasificación</a:t>
            </a:r>
          </a:p>
        </p:txBody>
      </p:sp>
      <p:sp>
        <p:nvSpPr>
          <p:cNvPr id="21" name="Marcador de texto 2">
            <a:extLst>
              <a:ext uri="{FF2B5EF4-FFF2-40B4-BE49-F238E27FC236}">
                <a16:creationId xmlns:a16="http://schemas.microsoft.com/office/drawing/2014/main" id="{D5C080AE-F3ED-4A5B-8E3B-BB4C8C5C4DD6}"/>
              </a:ext>
            </a:extLst>
          </p:cNvPr>
          <p:cNvSpPr txBox="1">
            <a:spLocks/>
          </p:cNvSpPr>
          <p:nvPr/>
        </p:nvSpPr>
        <p:spPr>
          <a:xfrm>
            <a:off x="2667537" y="5624887"/>
            <a:ext cx="4178379" cy="791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dk2"/>
              </a:buClr>
              <a:buSzPts val="2400"/>
              <a:buFont typeface="Droid Serif"/>
              <a:buChar char="⊡"/>
              <a:defRPr sz="2400" b="0" i="0" u="none" strike="noStrike" cap="none">
                <a:solidFill>
                  <a:schemeClr val="dk1"/>
                </a:solidFill>
                <a:latin typeface="Droid Serif"/>
                <a:ea typeface="Droid Serif"/>
                <a:cs typeface="Droid Serif"/>
                <a:sym typeface="Droid Serif"/>
              </a:defRPr>
            </a:lvl1pPr>
            <a:lvl2pPr marL="914400" marR="0" lvl="1" indent="-381000" algn="l" rtl="0">
              <a:lnSpc>
                <a:spcPct val="100000"/>
              </a:lnSpc>
              <a:spcBef>
                <a:spcPts val="0"/>
              </a:spcBef>
              <a:spcAft>
                <a:spcPts val="0"/>
              </a:spcAft>
              <a:buClr>
                <a:schemeClr val="dk2"/>
              </a:buClr>
              <a:buSzPts val="2400"/>
              <a:buFont typeface="Droid Serif"/>
              <a:buChar char="□"/>
              <a:defRPr sz="2400" b="0" i="0" u="none" strike="noStrike" cap="none">
                <a:solidFill>
                  <a:schemeClr val="dk1"/>
                </a:solidFill>
                <a:latin typeface="Droid Serif"/>
                <a:ea typeface="Droid Serif"/>
                <a:cs typeface="Droid Serif"/>
                <a:sym typeface="Droid Serif"/>
              </a:defRPr>
            </a:lvl2pPr>
            <a:lvl3pPr marL="1371600" marR="0" lvl="2" indent="-381000" algn="l" rtl="0">
              <a:lnSpc>
                <a:spcPct val="100000"/>
              </a:lnSpc>
              <a:spcBef>
                <a:spcPts val="0"/>
              </a:spcBef>
              <a:spcAft>
                <a:spcPts val="0"/>
              </a:spcAft>
              <a:buClr>
                <a:schemeClr val="dk2"/>
              </a:buClr>
              <a:buSzPts val="2400"/>
              <a:buFont typeface="Droid Serif"/>
              <a:buChar char="■"/>
              <a:defRPr sz="2400" b="0" i="0" u="none" strike="noStrike" cap="none">
                <a:solidFill>
                  <a:schemeClr val="dk1"/>
                </a:solidFill>
                <a:latin typeface="Droid Serif"/>
                <a:ea typeface="Droid Serif"/>
                <a:cs typeface="Droid Serif"/>
                <a:sym typeface="Droid Serif"/>
              </a:defRPr>
            </a:lvl3pPr>
            <a:lvl4pPr marL="1828800" marR="0" lvl="3" indent="-381000" algn="l" rtl="0">
              <a:lnSpc>
                <a:spcPct val="100000"/>
              </a:lnSpc>
              <a:spcBef>
                <a:spcPts val="0"/>
              </a:spcBef>
              <a:spcAft>
                <a:spcPts val="0"/>
              </a:spcAft>
              <a:buClr>
                <a:schemeClr val="dk2"/>
              </a:buClr>
              <a:buSzPts val="2400"/>
              <a:buFont typeface="Droid Serif"/>
              <a:buChar char="●"/>
              <a:defRPr sz="2400" b="0" i="0" u="none" strike="noStrike" cap="none">
                <a:solidFill>
                  <a:schemeClr val="dk1"/>
                </a:solidFill>
                <a:latin typeface="Droid Serif"/>
                <a:ea typeface="Droid Serif"/>
                <a:cs typeface="Droid Serif"/>
                <a:sym typeface="Droid Serif"/>
              </a:defRPr>
            </a:lvl4pPr>
            <a:lvl5pPr marL="2286000" marR="0" lvl="4" indent="-381000" algn="l" rtl="0">
              <a:lnSpc>
                <a:spcPct val="100000"/>
              </a:lnSpc>
              <a:spcBef>
                <a:spcPts val="0"/>
              </a:spcBef>
              <a:spcAft>
                <a:spcPts val="0"/>
              </a:spcAft>
              <a:buClr>
                <a:schemeClr val="dk1"/>
              </a:buClr>
              <a:buSzPts val="2400"/>
              <a:buFont typeface="Droid Serif"/>
              <a:buChar char="○"/>
              <a:defRPr sz="2400" b="0" i="0" u="none" strike="noStrike" cap="none">
                <a:solidFill>
                  <a:schemeClr val="dk1"/>
                </a:solidFill>
                <a:latin typeface="Droid Serif"/>
                <a:ea typeface="Droid Serif"/>
                <a:cs typeface="Droid Serif"/>
                <a:sym typeface="Droid Serif"/>
              </a:defRPr>
            </a:lvl5pPr>
            <a:lvl6pPr marL="2743200" marR="0" lvl="5" indent="-381000" algn="l" rtl="0">
              <a:lnSpc>
                <a:spcPct val="100000"/>
              </a:lnSpc>
              <a:spcBef>
                <a:spcPts val="0"/>
              </a:spcBef>
              <a:spcAft>
                <a:spcPts val="0"/>
              </a:spcAft>
              <a:buClr>
                <a:schemeClr val="dk1"/>
              </a:buClr>
              <a:buSzPts val="2400"/>
              <a:buFont typeface="Droid Serif"/>
              <a:buChar char="■"/>
              <a:defRPr sz="2400" b="0" i="0" u="none" strike="noStrike" cap="none">
                <a:solidFill>
                  <a:schemeClr val="dk1"/>
                </a:solidFill>
                <a:latin typeface="Droid Serif"/>
                <a:ea typeface="Droid Serif"/>
                <a:cs typeface="Droid Serif"/>
                <a:sym typeface="Droid Serif"/>
              </a:defRPr>
            </a:lvl6pPr>
            <a:lvl7pPr marL="3200400" marR="0" lvl="6" indent="-381000" algn="l" rtl="0">
              <a:lnSpc>
                <a:spcPct val="100000"/>
              </a:lnSpc>
              <a:spcBef>
                <a:spcPts val="0"/>
              </a:spcBef>
              <a:spcAft>
                <a:spcPts val="0"/>
              </a:spcAft>
              <a:buClr>
                <a:schemeClr val="dk1"/>
              </a:buClr>
              <a:buSzPts val="2400"/>
              <a:buFont typeface="Droid Serif"/>
              <a:buChar char="●"/>
              <a:defRPr sz="2400" b="0" i="0" u="none" strike="noStrike" cap="none">
                <a:solidFill>
                  <a:schemeClr val="dk1"/>
                </a:solidFill>
                <a:latin typeface="Droid Serif"/>
                <a:ea typeface="Droid Serif"/>
                <a:cs typeface="Droid Serif"/>
                <a:sym typeface="Droid Serif"/>
              </a:defRPr>
            </a:lvl7pPr>
            <a:lvl8pPr marL="3657600" marR="0" lvl="7" indent="-381000" algn="l" rtl="0">
              <a:lnSpc>
                <a:spcPct val="100000"/>
              </a:lnSpc>
              <a:spcBef>
                <a:spcPts val="0"/>
              </a:spcBef>
              <a:spcAft>
                <a:spcPts val="0"/>
              </a:spcAft>
              <a:buClr>
                <a:schemeClr val="dk1"/>
              </a:buClr>
              <a:buSzPts val="2400"/>
              <a:buFont typeface="Droid Serif"/>
              <a:buChar char="○"/>
              <a:defRPr sz="2400" b="0" i="0" u="none" strike="noStrike" cap="none">
                <a:solidFill>
                  <a:schemeClr val="dk1"/>
                </a:solidFill>
                <a:latin typeface="Droid Serif"/>
                <a:ea typeface="Droid Serif"/>
                <a:cs typeface="Droid Serif"/>
                <a:sym typeface="Droid Serif"/>
              </a:defRPr>
            </a:lvl8pPr>
            <a:lvl9pPr marL="4114800" marR="0" lvl="8" indent="-381000" algn="l" rtl="0">
              <a:lnSpc>
                <a:spcPct val="100000"/>
              </a:lnSpc>
              <a:spcBef>
                <a:spcPts val="0"/>
              </a:spcBef>
              <a:spcAft>
                <a:spcPts val="0"/>
              </a:spcAft>
              <a:buClr>
                <a:schemeClr val="dk1"/>
              </a:buClr>
              <a:buSzPts val="2400"/>
              <a:buFont typeface="Droid Serif"/>
              <a:buChar char="■"/>
              <a:defRPr sz="2400" b="0" i="0" u="none" strike="noStrike" cap="none">
                <a:solidFill>
                  <a:schemeClr val="dk1"/>
                </a:solidFill>
                <a:latin typeface="Droid Serif"/>
                <a:ea typeface="Droid Serif"/>
                <a:cs typeface="Droid Serif"/>
                <a:sym typeface="Droid Serif"/>
              </a:defRPr>
            </a:lvl9pPr>
          </a:lstStyle>
          <a:p>
            <a:pPr marL="76200" indent="0" algn="ctr">
              <a:buNone/>
            </a:pPr>
            <a:r>
              <a:rPr lang="es-ES" sz="1800" b="1" dirty="0"/>
              <a:t>¿QUÉ USO LE ASIGNAMOS?</a:t>
            </a:r>
          </a:p>
        </p:txBody>
      </p:sp>
      <p:sp>
        <p:nvSpPr>
          <p:cNvPr id="24" name="CuadroTexto 23">
            <a:extLst>
              <a:ext uri="{FF2B5EF4-FFF2-40B4-BE49-F238E27FC236}">
                <a16:creationId xmlns:a16="http://schemas.microsoft.com/office/drawing/2014/main" id="{992703DE-B8E8-4ADE-824B-FC454DB374C7}"/>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25" name="Título 1">
            <a:extLst>
              <a:ext uri="{FF2B5EF4-FFF2-40B4-BE49-F238E27FC236}">
                <a16:creationId xmlns:a16="http://schemas.microsoft.com/office/drawing/2014/main" id="{FD87E015-131B-41E0-8ABF-B3F4B3667380}"/>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26" name="Título 1">
            <a:extLst>
              <a:ext uri="{FF2B5EF4-FFF2-40B4-BE49-F238E27FC236}">
                <a16:creationId xmlns:a16="http://schemas.microsoft.com/office/drawing/2014/main" id="{4020CE99-0500-41BA-A8EB-0D07AB02EDE4}"/>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27" name="Título 1">
            <a:extLst>
              <a:ext uri="{FF2B5EF4-FFF2-40B4-BE49-F238E27FC236}">
                <a16:creationId xmlns:a16="http://schemas.microsoft.com/office/drawing/2014/main" id="{DEBB6F18-4E54-453A-B2FD-ED34118FB233}"/>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28" name="Título 2">
            <a:extLst>
              <a:ext uri="{FF2B5EF4-FFF2-40B4-BE49-F238E27FC236}">
                <a16:creationId xmlns:a16="http://schemas.microsoft.com/office/drawing/2014/main" id="{CB5C7E6A-6856-479D-A22E-BFBE8156DF9B}"/>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5994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32A1-99D6-4F36-AD0D-E86F66D55821}"/>
              </a:ext>
            </a:extLst>
          </p:cNvPr>
          <p:cNvSpPr>
            <a:spLocks noGrp="1"/>
          </p:cNvSpPr>
          <p:nvPr>
            <p:ph type="title"/>
          </p:nvPr>
        </p:nvSpPr>
        <p:spPr/>
        <p:txBody>
          <a:bodyPr/>
          <a:lstStyle/>
          <a:p>
            <a:r>
              <a:rPr lang="es-ES" dirty="0"/>
              <a:t>Tareas</a:t>
            </a:r>
            <a:endParaRPr lang="en-GB" dirty="0"/>
          </a:p>
        </p:txBody>
      </p:sp>
      <p:sp>
        <p:nvSpPr>
          <p:cNvPr id="3" name="Marcador de contenido 2">
            <a:extLst>
              <a:ext uri="{FF2B5EF4-FFF2-40B4-BE49-F238E27FC236}">
                <a16:creationId xmlns:a16="http://schemas.microsoft.com/office/drawing/2014/main" id="{19053834-0B9B-4D80-8778-E1369D84FEAD}"/>
              </a:ext>
            </a:extLst>
          </p:cNvPr>
          <p:cNvSpPr>
            <a:spLocks noGrp="1"/>
          </p:cNvSpPr>
          <p:nvPr>
            <p:ph idx="1"/>
          </p:nvPr>
        </p:nvSpPr>
        <p:spPr/>
        <p:txBody>
          <a:bodyPr/>
          <a:lstStyle/>
          <a:p>
            <a:pPr marL="514350" indent="-514350">
              <a:buFont typeface="+mj-lt"/>
              <a:buAutoNum type="arabicPeriod"/>
            </a:pPr>
            <a:r>
              <a:rPr lang="es-ES" sz="2000" b="1" dirty="0">
                <a:solidFill>
                  <a:schemeClr val="accent2"/>
                </a:solidFill>
              </a:rPr>
              <a:t>Descarga de datos catastrales</a:t>
            </a:r>
          </a:p>
          <a:p>
            <a:pPr marL="514350" indent="-514350">
              <a:buFont typeface="+mj-lt"/>
              <a:buAutoNum type="arabicPeriod"/>
            </a:pPr>
            <a:r>
              <a:rPr lang="es-ES" sz="2000" b="1" dirty="0">
                <a:solidFill>
                  <a:schemeClr val="accent2"/>
                </a:solidFill>
              </a:rPr>
              <a:t>Visualizar los datos alfanuméricos y los vectoriales</a:t>
            </a:r>
          </a:p>
          <a:p>
            <a:pPr marL="514350" indent="-514350">
              <a:buFont typeface="+mj-lt"/>
              <a:buAutoNum type="arabicPeriod"/>
            </a:pPr>
            <a:r>
              <a:rPr lang="es-ES" sz="2000" dirty="0"/>
              <a:t>Descargar CC</a:t>
            </a:r>
          </a:p>
          <a:p>
            <a:pPr marL="514350" indent="-514350">
              <a:buFont typeface="+mj-lt"/>
              <a:buAutoNum type="arabicPeriod"/>
            </a:pPr>
            <a:r>
              <a:rPr lang="es-ES" sz="2000" dirty="0"/>
              <a:t>Ejecutar el módulo de tratamiento de datos</a:t>
            </a:r>
          </a:p>
          <a:p>
            <a:pPr marL="514350" indent="-514350">
              <a:buFont typeface="+mj-lt"/>
              <a:buAutoNum type="arabicPeriod"/>
            </a:pPr>
            <a:r>
              <a:rPr lang="es-ES" sz="2000" dirty="0"/>
              <a:t>Ejecutar el módulo de clasificación</a:t>
            </a:r>
          </a:p>
          <a:p>
            <a:pPr marL="514350" indent="-514350">
              <a:buFont typeface="+mj-lt"/>
              <a:buAutoNum type="arabicPeriod"/>
            </a:pPr>
            <a:r>
              <a:rPr lang="es-ES" sz="2000" dirty="0"/>
              <a:t>Estudiar los resultados vertidos por distintos tipos de clasificación</a:t>
            </a:r>
          </a:p>
          <a:p>
            <a:pPr marL="0" indent="0">
              <a:buNone/>
            </a:pPr>
            <a:endParaRPr lang="en-GB" dirty="0"/>
          </a:p>
        </p:txBody>
      </p:sp>
      <p:sp>
        <p:nvSpPr>
          <p:cNvPr id="10" name="CuadroTexto 9">
            <a:extLst>
              <a:ext uri="{FF2B5EF4-FFF2-40B4-BE49-F238E27FC236}">
                <a16:creationId xmlns:a16="http://schemas.microsoft.com/office/drawing/2014/main" id="{B43A6B28-FF4A-4C0C-8176-6B9787FC1817}"/>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1" name="Título 1">
            <a:extLst>
              <a:ext uri="{FF2B5EF4-FFF2-40B4-BE49-F238E27FC236}">
                <a16:creationId xmlns:a16="http://schemas.microsoft.com/office/drawing/2014/main" id="{BED2F6C6-FD56-42F3-8832-AD49B8DB38CC}"/>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Título 1">
            <a:extLst>
              <a:ext uri="{FF2B5EF4-FFF2-40B4-BE49-F238E27FC236}">
                <a16:creationId xmlns:a16="http://schemas.microsoft.com/office/drawing/2014/main" id="{D88C4613-1BD7-4D21-80B3-B8D61C21B226}"/>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3" name="Título 1">
            <a:extLst>
              <a:ext uri="{FF2B5EF4-FFF2-40B4-BE49-F238E27FC236}">
                <a16:creationId xmlns:a16="http://schemas.microsoft.com/office/drawing/2014/main" id="{569E04BB-C6A8-4508-A556-42CD2BFF3094}"/>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4" name="Título 2">
            <a:extLst>
              <a:ext uri="{FF2B5EF4-FFF2-40B4-BE49-F238E27FC236}">
                <a16:creationId xmlns:a16="http://schemas.microsoft.com/office/drawing/2014/main" id="{3438859E-572C-480E-813E-75724B6A83B9}"/>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357647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hlinkClick r:id="rId2"/>
            <a:extLst>
              <a:ext uri="{FF2B5EF4-FFF2-40B4-BE49-F238E27FC236}">
                <a16:creationId xmlns:a16="http://schemas.microsoft.com/office/drawing/2014/main" id="{7E4CE6F5-2A93-44D4-BC03-1026AD41BBD9}"/>
              </a:ext>
            </a:extLst>
          </p:cNvPr>
          <p:cNvPicPr>
            <a:picLocks noChangeAspect="1"/>
          </p:cNvPicPr>
          <p:nvPr/>
        </p:nvPicPr>
        <p:blipFill>
          <a:blip r:embed="rId3"/>
          <a:stretch>
            <a:fillRect/>
          </a:stretch>
        </p:blipFill>
        <p:spPr>
          <a:xfrm>
            <a:off x="547398" y="921363"/>
            <a:ext cx="8049203" cy="5015273"/>
          </a:xfrm>
          <a:prstGeom prst="rect">
            <a:avLst/>
          </a:prstGeom>
        </p:spPr>
      </p:pic>
      <p:sp>
        <p:nvSpPr>
          <p:cNvPr id="11" name="CuadroTexto 10">
            <a:extLst>
              <a:ext uri="{FF2B5EF4-FFF2-40B4-BE49-F238E27FC236}">
                <a16:creationId xmlns:a16="http://schemas.microsoft.com/office/drawing/2014/main" id="{4A58AB1E-337B-4439-A4C6-7A4126303444}"/>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EEDDEB6E-B92B-42EC-AB76-69404718213F}"/>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C52409C8-B3F8-4510-AF9D-825A303D18FF}"/>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4" name="Título 1">
            <a:extLst>
              <a:ext uri="{FF2B5EF4-FFF2-40B4-BE49-F238E27FC236}">
                <a16:creationId xmlns:a16="http://schemas.microsoft.com/office/drawing/2014/main" id="{AE4AAEF9-21B7-4F52-8801-EE47B78E017E}"/>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5" name="Título 2">
            <a:extLst>
              <a:ext uri="{FF2B5EF4-FFF2-40B4-BE49-F238E27FC236}">
                <a16:creationId xmlns:a16="http://schemas.microsoft.com/office/drawing/2014/main" id="{DCA073F0-C219-448D-B1B8-FE570D0ED450}"/>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981968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6C6E89A-6210-4CF0-BC82-9D0F68FC45FF}"/>
              </a:ext>
            </a:extLst>
          </p:cNvPr>
          <p:cNvPicPr>
            <a:picLocks noChangeAspect="1"/>
          </p:cNvPicPr>
          <p:nvPr/>
        </p:nvPicPr>
        <p:blipFill>
          <a:blip r:embed="rId2"/>
          <a:stretch>
            <a:fillRect/>
          </a:stretch>
        </p:blipFill>
        <p:spPr>
          <a:xfrm>
            <a:off x="452032" y="1002890"/>
            <a:ext cx="8239935" cy="5317673"/>
          </a:xfrm>
          <a:prstGeom prst="rect">
            <a:avLst/>
          </a:prstGeom>
          <a:ln w="28575">
            <a:solidFill>
              <a:schemeClr val="accent2"/>
            </a:solidFill>
          </a:ln>
        </p:spPr>
      </p:pic>
      <p:cxnSp>
        <p:nvCxnSpPr>
          <p:cNvPr id="8" name="Conector recto de flecha 7">
            <a:extLst>
              <a:ext uri="{FF2B5EF4-FFF2-40B4-BE49-F238E27FC236}">
                <a16:creationId xmlns:a16="http://schemas.microsoft.com/office/drawing/2014/main" id="{D6D4FAE7-E194-45CD-9E95-6F97C7663FC9}"/>
              </a:ext>
            </a:extLst>
          </p:cNvPr>
          <p:cNvCxnSpPr/>
          <p:nvPr/>
        </p:nvCxnSpPr>
        <p:spPr>
          <a:xfrm flipH="1">
            <a:off x="3156155" y="2015613"/>
            <a:ext cx="835742" cy="4031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C3C83F83-F4B8-463A-A25C-DEBCAD8F1285}"/>
              </a:ext>
            </a:extLst>
          </p:cNvPr>
          <p:cNvCxnSpPr/>
          <p:nvPr/>
        </p:nvCxnSpPr>
        <p:spPr>
          <a:xfrm flipH="1">
            <a:off x="3224979" y="2305665"/>
            <a:ext cx="835742" cy="4031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9E3AC21A-9F13-4C5B-A264-21070F6B04D2}"/>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20" name="Título 1">
            <a:extLst>
              <a:ext uri="{FF2B5EF4-FFF2-40B4-BE49-F238E27FC236}">
                <a16:creationId xmlns:a16="http://schemas.microsoft.com/office/drawing/2014/main" id="{A99A01D2-85DB-4D2E-B014-908C141B5FBE}"/>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21" name="Título 1">
            <a:extLst>
              <a:ext uri="{FF2B5EF4-FFF2-40B4-BE49-F238E27FC236}">
                <a16:creationId xmlns:a16="http://schemas.microsoft.com/office/drawing/2014/main" id="{9E316E02-55C7-4E87-B78A-06C00B9FD850}"/>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22" name="Título 1">
            <a:extLst>
              <a:ext uri="{FF2B5EF4-FFF2-40B4-BE49-F238E27FC236}">
                <a16:creationId xmlns:a16="http://schemas.microsoft.com/office/drawing/2014/main" id="{CD2E95F5-96B3-4A7F-8C0D-90D7318B89AA}"/>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23" name="Título 2">
            <a:extLst>
              <a:ext uri="{FF2B5EF4-FFF2-40B4-BE49-F238E27FC236}">
                <a16:creationId xmlns:a16="http://schemas.microsoft.com/office/drawing/2014/main" id="{3F07177E-FCF3-42C8-AC6D-A3B93025F9E3}"/>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909720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nterfaz de usuario gráfica, Texto, Aplicación, Correo electrónico&#10;&#10;Descripción generada automáticamente">
            <a:extLst>
              <a:ext uri="{FF2B5EF4-FFF2-40B4-BE49-F238E27FC236}">
                <a16:creationId xmlns:a16="http://schemas.microsoft.com/office/drawing/2014/main" id="{5C14FDF1-6F0F-4035-BBE4-B5D8EA2CE1BC}"/>
              </a:ext>
            </a:extLst>
          </p:cNvPr>
          <p:cNvPicPr>
            <a:picLocks noChangeAspect="1"/>
          </p:cNvPicPr>
          <p:nvPr/>
        </p:nvPicPr>
        <p:blipFill>
          <a:blip r:embed="rId2"/>
          <a:stretch>
            <a:fillRect/>
          </a:stretch>
        </p:blipFill>
        <p:spPr>
          <a:xfrm>
            <a:off x="1068460" y="1377893"/>
            <a:ext cx="7007079" cy="4102214"/>
          </a:xfrm>
          <a:prstGeom prst="rect">
            <a:avLst/>
          </a:prstGeom>
          <a:ln w="28575">
            <a:solidFill>
              <a:schemeClr val="accent2"/>
            </a:solidFill>
          </a:ln>
        </p:spPr>
      </p:pic>
      <p:sp>
        <p:nvSpPr>
          <p:cNvPr id="11" name="CuadroTexto 10">
            <a:extLst>
              <a:ext uri="{FF2B5EF4-FFF2-40B4-BE49-F238E27FC236}">
                <a16:creationId xmlns:a16="http://schemas.microsoft.com/office/drawing/2014/main" id="{3AB517F9-E7AE-45F4-B661-F5D88AAEB353}"/>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1E794615-8C6A-4914-8C14-B09ED6CFC6F3}"/>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37944AB3-26ED-4601-8F5C-5BA4A5D3E85C}"/>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4" name="Título 1">
            <a:extLst>
              <a:ext uri="{FF2B5EF4-FFF2-40B4-BE49-F238E27FC236}">
                <a16:creationId xmlns:a16="http://schemas.microsoft.com/office/drawing/2014/main" id="{7BA94ECC-83DF-4E9E-952E-4C1F9A678B33}"/>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5" name="Título 2">
            <a:extLst>
              <a:ext uri="{FF2B5EF4-FFF2-40B4-BE49-F238E27FC236}">
                <a16:creationId xmlns:a16="http://schemas.microsoft.com/office/drawing/2014/main" id="{3B51D67D-50F2-450A-8014-3E21DBEDDA64}"/>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1213601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64D87D2-7A5D-48C0-AAA1-3CE9608B58D7}"/>
              </a:ext>
            </a:extLst>
          </p:cNvPr>
          <p:cNvSpPr txBox="1"/>
          <p:nvPr/>
        </p:nvSpPr>
        <p:spPr>
          <a:xfrm>
            <a:off x="844377" y="1346747"/>
            <a:ext cx="7221566" cy="4524315"/>
          </a:xfrm>
          <a:prstGeom prst="rect">
            <a:avLst/>
          </a:prstGeom>
          <a:noFill/>
        </p:spPr>
        <p:txBody>
          <a:bodyPr wrap="square">
            <a:spAutoFit/>
          </a:bodyPr>
          <a:lstStyle/>
          <a:p>
            <a:pPr algn="just"/>
            <a:r>
              <a:rPr lang="es-ES" dirty="0"/>
              <a:t>Los elementos que componen la base de datos catastral, y que pueden encontrarse en el formato CAT, son los siguientes:</a:t>
            </a:r>
          </a:p>
          <a:p>
            <a:pPr algn="just"/>
            <a:endParaRPr lang="es-ES" dirty="0"/>
          </a:p>
          <a:p>
            <a:pPr marL="285750" indent="-285750" algn="just">
              <a:buFont typeface="Wingdings" panose="05000000000000000000" pitchFamily="2" charset="2"/>
              <a:buChar char="§"/>
            </a:pPr>
            <a:r>
              <a:rPr lang="es-ES" b="1" dirty="0"/>
              <a:t>Tipo 01: Registro de cabecera</a:t>
            </a:r>
            <a:r>
              <a:rPr lang="es-ES" dirty="0"/>
              <a:t>. </a:t>
            </a:r>
          </a:p>
          <a:p>
            <a:pPr marL="285750" indent="-285750" algn="just">
              <a:buFont typeface="Wingdings" panose="05000000000000000000" pitchFamily="2" charset="2"/>
              <a:buChar char="§"/>
            </a:pPr>
            <a:r>
              <a:rPr lang="es-ES" b="1" dirty="0"/>
              <a:t>Tipo 11: Registro de Finca</a:t>
            </a:r>
            <a:r>
              <a:rPr lang="es-ES" dirty="0"/>
              <a:t>. </a:t>
            </a:r>
          </a:p>
          <a:p>
            <a:pPr marL="285750" indent="-285750" algn="just">
              <a:buFont typeface="Wingdings" panose="05000000000000000000" pitchFamily="2" charset="2"/>
              <a:buChar char="§"/>
            </a:pPr>
            <a:endParaRPr lang="es-ES" dirty="0"/>
          </a:p>
          <a:p>
            <a:pPr marL="285750" indent="-285750" algn="just">
              <a:buFont typeface="Wingdings" panose="05000000000000000000" pitchFamily="2" charset="2"/>
              <a:buChar char="§"/>
            </a:pPr>
            <a:r>
              <a:rPr lang="es-ES" b="1" dirty="0"/>
              <a:t>Tipo 13: Registro de Unidad Constructiva</a:t>
            </a:r>
            <a:r>
              <a:rPr lang="es-ES" dirty="0"/>
              <a:t>. Representa un edificio o un conjunto de construcciones particularizadas dentro de un edificio.</a:t>
            </a:r>
          </a:p>
          <a:p>
            <a:pPr marL="285750" indent="-285750" algn="just">
              <a:buFont typeface="Wingdings" panose="05000000000000000000" pitchFamily="2" charset="2"/>
              <a:buChar char="§"/>
            </a:pPr>
            <a:r>
              <a:rPr lang="es-ES" b="1" dirty="0"/>
              <a:t>Tipo 14: Registro de Construcción</a:t>
            </a:r>
            <a:r>
              <a:rPr lang="es-ES" dirty="0"/>
              <a:t>. Identifica cada uno de los locales existentes en un bien inmueble, con su descripción física: superficie, antigüedad, tipología.</a:t>
            </a:r>
          </a:p>
          <a:p>
            <a:pPr marL="285750" indent="-285750" algn="just">
              <a:buFont typeface="Wingdings" panose="05000000000000000000" pitchFamily="2" charset="2"/>
              <a:buChar char="§"/>
            </a:pPr>
            <a:r>
              <a:rPr lang="es-ES" b="1" dirty="0"/>
              <a:t>Tipo 15: Registro de Inmueble</a:t>
            </a:r>
            <a:r>
              <a:rPr lang="es-ES" dirty="0"/>
              <a:t>. Identifica cada uno de los bienes inmuebles dentro de una parcela catastral.</a:t>
            </a:r>
          </a:p>
          <a:p>
            <a:pPr marL="285750" indent="-285750" algn="just">
              <a:buFont typeface="Wingdings" panose="05000000000000000000" pitchFamily="2" charset="2"/>
              <a:buChar char="§"/>
            </a:pPr>
            <a:endParaRPr lang="es-ES" dirty="0"/>
          </a:p>
          <a:p>
            <a:pPr marL="285750" indent="-285750" algn="just">
              <a:buFont typeface="Wingdings" panose="05000000000000000000" pitchFamily="2" charset="2"/>
              <a:buChar char="§"/>
            </a:pPr>
            <a:r>
              <a:rPr lang="es-ES" b="1" dirty="0"/>
              <a:t>Tipo 16: Registro de reparto de elementos comunes</a:t>
            </a:r>
            <a:r>
              <a:rPr lang="es-ES" dirty="0"/>
              <a:t>.</a:t>
            </a:r>
          </a:p>
          <a:p>
            <a:pPr marL="285750" indent="-285750" algn="just">
              <a:buFont typeface="Wingdings" panose="05000000000000000000" pitchFamily="2" charset="2"/>
              <a:buChar char="§"/>
            </a:pPr>
            <a:r>
              <a:rPr lang="es-ES" b="1" dirty="0"/>
              <a:t>Tipo 17: Registro de cultivos</a:t>
            </a:r>
            <a:r>
              <a:rPr lang="es-ES" dirty="0"/>
              <a:t>. </a:t>
            </a:r>
            <a:r>
              <a:rPr lang="es-ES" b="1" dirty="0"/>
              <a:t>Tipo 90: Registro de cola</a:t>
            </a:r>
            <a:r>
              <a:rPr lang="es-ES" dirty="0"/>
              <a:t>. </a:t>
            </a:r>
          </a:p>
        </p:txBody>
      </p:sp>
      <p:sp>
        <p:nvSpPr>
          <p:cNvPr id="8" name="Rectángulo 7">
            <a:extLst>
              <a:ext uri="{FF2B5EF4-FFF2-40B4-BE49-F238E27FC236}">
                <a16:creationId xmlns:a16="http://schemas.microsoft.com/office/drawing/2014/main" id="{8CBB8988-5156-4586-A754-1FD87CE4101F}"/>
              </a:ext>
            </a:extLst>
          </p:cNvPr>
          <p:cNvSpPr/>
          <p:nvPr/>
        </p:nvSpPr>
        <p:spPr>
          <a:xfrm>
            <a:off x="650240" y="2895600"/>
            <a:ext cx="7609840" cy="220472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solidFill>
                  <a:schemeClr val="accent2"/>
                </a:solidFill>
              </a:ln>
              <a:noFill/>
            </a:endParaRPr>
          </a:p>
        </p:txBody>
      </p:sp>
      <p:sp>
        <p:nvSpPr>
          <p:cNvPr id="9" name="CuadroTexto 8">
            <a:extLst>
              <a:ext uri="{FF2B5EF4-FFF2-40B4-BE49-F238E27FC236}">
                <a16:creationId xmlns:a16="http://schemas.microsoft.com/office/drawing/2014/main" id="{F6729EAA-3441-4199-9FFD-58328BF8F965}"/>
              </a:ext>
            </a:extLst>
          </p:cNvPr>
          <p:cNvSpPr txBox="1"/>
          <p:nvPr/>
        </p:nvSpPr>
        <p:spPr>
          <a:xfrm>
            <a:off x="650240" y="674196"/>
            <a:ext cx="4017242" cy="461665"/>
          </a:xfrm>
          <a:prstGeom prst="rect">
            <a:avLst/>
          </a:prstGeom>
          <a:noFill/>
        </p:spPr>
        <p:txBody>
          <a:bodyPr wrap="square">
            <a:spAutoFit/>
          </a:bodyPr>
          <a:lstStyle/>
          <a:p>
            <a:r>
              <a:rPr lang="es-ES" sz="2400" b="1" dirty="0"/>
              <a:t>Información alfanumérica</a:t>
            </a:r>
          </a:p>
        </p:txBody>
      </p:sp>
      <p:sp>
        <p:nvSpPr>
          <p:cNvPr id="15" name="CuadroTexto 14">
            <a:extLst>
              <a:ext uri="{FF2B5EF4-FFF2-40B4-BE49-F238E27FC236}">
                <a16:creationId xmlns:a16="http://schemas.microsoft.com/office/drawing/2014/main" id="{D319977F-0CCE-41FE-97D9-D46A07BB7115}"/>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6" name="Título 1">
            <a:extLst>
              <a:ext uri="{FF2B5EF4-FFF2-40B4-BE49-F238E27FC236}">
                <a16:creationId xmlns:a16="http://schemas.microsoft.com/office/drawing/2014/main" id="{BE805F43-FBB8-4D4C-9E24-72E7FC92A52E}"/>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7" name="Título 1">
            <a:extLst>
              <a:ext uri="{FF2B5EF4-FFF2-40B4-BE49-F238E27FC236}">
                <a16:creationId xmlns:a16="http://schemas.microsoft.com/office/drawing/2014/main" id="{7A1FF485-785F-4B09-B133-6D6BF6BDE47E}"/>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8" name="Título 1">
            <a:extLst>
              <a:ext uri="{FF2B5EF4-FFF2-40B4-BE49-F238E27FC236}">
                <a16:creationId xmlns:a16="http://schemas.microsoft.com/office/drawing/2014/main" id="{7366E493-36E3-4DFC-B2DD-7631EF0E0CE9}"/>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9" name="Título 2">
            <a:extLst>
              <a:ext uri="{FF2B5EF4-FFF2-40B4-BE49-F238E27FC236}">
                <a16:creationId xmlns:a16="http://schemas.microsoft.com/office/drawing/2014/main" id="{A887D4AB-E0C5-4544-A911-81A5BD008E96}"/>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301729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CC8C0C1-59E0-416E-954E-6D3AE7F2A9E7}"/>
              </a:ext>
            </a:extLst>
          </p:cNvPr>
          <p:cNvPicPr>
            <a:picLocks noChangeAspect="1"/>
          </p:cNvPicPr>
          <p:nvPr/>
        </p:nvPicPr>
        <p:blipFill>
          <a:blip r:embed="rId2"/>
          <a:stretch>
            <a:fillRect/>
          </a:stretch>
        </p:blipFill>
        <p:spPr>
          <a:xfrm>
            <a:off x="1263445" y="1277013"/>
            <a:ext cx="6617110" cy="4521798"/>
          </a:xfrm>
          <a:prstGeom prst="rect">
            <a:avLst/>
          </a:prstGeom>
        </p:spPr>
      </p:pic>
      <p:sp>
        <p:nvSpPr>
          <p:cNvPr id="11" name="CuadroTexto 10">
            <a:extLst>
              <a:ext uri="{FF2B5EF4-FFF2-40B4-BE49-F238E27FC236}">
                <a16:creationId xmlns:a16="http://schemas.microsoft.com/office/drawing/2014/main" id="{CCFF75AB-13C8-4597-9D8F-6995D77AB37E}"/>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A952300F-0316-41B8-93BF-7F844F31A233}"/>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DAC72A33-0FE0-4ED0-925D-7E3AD41AB15D}"/>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4" name="Título 1">
            <a:extLst>
              <a:ext uri="{FF2B5EF4-FFF2-40B4-BE49-F238E27FC236}">
                <a16:creationId xmlns:a16="http://schemas.microsoft.com/office/drawing/2014/main" id="{C586F639-3811-4922-B047-4CCF2B251908}"/>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5" name="Título 2">
            <a:extLst>
              <a:ext uri="{FF2B5EF4-FFF2-40B4-BE49-F238E27FC236}">
                <a16:creationId xmlns:a16="http://schemas.microsoft.com/office/drawing/2014/main" id="{E0170F88-7BF8-4080-9CB5-143A5DFF69FB}"/>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194944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nterfaz de usuario gráfica, Texto, Aplicación, Correo electrónico&#10;&#10;Descripción generada automáticamente">
            <a:extLst>
              <a:ext uri="{FF2B5EF4-FFF2-40B4-BE49-F238E27FC236}">
                <a16:creationId xmlns:a16="http://schemas.microsoft.com/office/drawing/2014/main" id="{8BD77F1D-6896-4F59-89F5-435A9991CEE8}"/>
              </a:ext>
            </a:extLst>
          </p:cNvPr>
          <p:cNvPicPr>
            <a:picLocks noChangeAspect="1"/>
          </p:cNvPicPr>
          <p:nvPr/>
        </p:nvPicPr>
        <p:blipFill>
          <a:blip r:embed="rId2"/>
          <a:stretch>
            <a:fillRect/>
          </a:stretch>
        </p:blipFill>
        <p:spPr>
          <a:xfrm>
            <a:off x="1620654" y="786915"/>
            <a:ext cx="5902691" cy="5284169"/>
          </a:xfrm>
          <a:prstGeom prst="rect">
            <a:avLst/>
          </a:prstGeom>
          <a:ln w="28575">
            <a:solidFill>
              <a:schemeClr val="accent2"/>
            </a:solidFill>
          </a:ln>
        </p:spPr>
      </p:pic>
      <p:sp>
        <p:nvSpPr>
          <p:cNvPr id="8" name="Rectángulo 7">
            <a:extLst>
              <a:ext uri="{FF2B5EF4-FFF2-40B4-BE49-F238E27FC236}">
                <a16:creationId xmlns:a16="http://schemas.microsoft.com/office/drawing/2014/main" id="{D08B0B42-DC81-43F6-8CD4-7121CB870F8B}"/>
              </a:ext>
            </a:extLst>
          </p:cNvPr>
          <p:cNvSpPr/>
          <p:nvPr/>
        </p:nvSpPr>
        <p:spPr>
          <a:xfrm>
            <a:off x="1620654" y="5073445"/>
            <a:ext cx="2725204" cy="24580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BF359ACF-C380-4A67-9A89-5A6D227E76C6}"/>
              </a:ext>
            </a:extLst>
          </p:cNvPr>
          <p:cNvCxnSpPr>
            <a:cxnSpLocks/>
          </p:cNvCxnSpPr>
          <p:nvPr/>
        </p:nvCxnSpPr>
        <p:spPr>
          <a:xfrm>
            <a:off x="825910" y="4768644"/>
            <a:ext cx="688256" cy="4277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4095A41F-648D-4EA1-B408-0A67E0C1CFA5}"/>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4" name="Título 1">
            <a:extLst>
              <a:ext uri="{FF2B5EF4-FFF2-40B4-BE49-F238E27FC236}">
                <a16:creationId xmlns:a16="http://schemas.microsoft.com/office/drawing/2014/main" id="{4F57A508-09A9-4551-A658-FA29ED4D2105}"/>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5" name="Título 1">
            <a:extLst>
              <a:ext uri="{FF2B5EF4-FFF2-40B4-BE49-F238E27FC236}">
                <a16:creationId xmlns:a16="http://schemas.microsoft.com/office/drawing/2014/main" id="{F4B1E720-386D-4C70-A179-38B33AE082E6}"/>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6" name="Título 1">
            <a:extLst>
              <a:ext uri="{FF2B5EF4-FFF2-40B4-BE49-F238E27FC236}">
                <a16:creationId xmlns:a16="http://schemas.microsoft.com/office/drawing/2014/main" id="{4BB55DAF-E996-41C5-BA75-C8297C9C57CE}"/>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7" name="Título 2">
            <a:extLst>
              <a:ext uri="{FF2B5EF4-FFF2-40B4-BE49-F238E27FC236}">
                <a16:creationId xmlns:a16="http://schemas.microsoft.com/office/drawing/2014/main" id="{5567C03A-4B72-420E-8289-9A3AE1D37D60}"/>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3366841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Marcador de contenido 3">
            <a:extLst>
              <a:ext uri="{FF2B5EF4-FFF2-40B4-BE49-F238E27FC236}">
                <a16:creationId xmlns:a16="http://schemas.microsoft.com/office/drawing/2014/main" id="{E274680E-ACA1-4756-B6D0-17E46CCBFF56}"/>
              </a:ext>
            </a:extLst>
          </p:cNvPr>
          <p:cNvGraphicFramePr>
            <a:graphicFrameLocks noGrp="1"/>
          </p:cNvGraphicFramePr>
          <p:nvPr>
            <p:ph idx="1"/>
          </p:nvPr>
        </p:nvGraphicFramePr>
        <p:xfrm>
          <a:off x="744452" y="1373025"/>
          <a:ext cx="7802880" cy="4606015"/>
        </p:xfrm>
        <a:graphic>
          <a:graphicData uri="http://schemas.openxmlformats.org/drawingml/2006/table">
            <a:tbl>
              <a:tblPr firstRow="1" firstCol="1" bandRow="1"/>
              <a:tblGrid>
                <a:gridCol w="1578671">
                  <a:extLst>
                    <a:ext uri="{9D8B030D-6E8A-4147-A177-3AD203B41FA5}">
                      <a16:colId xmlns:a16="http://schemas.microsoft.com/office/drawing/2014/main" val="4032278527"/>
                    </a:ext>
                  </a:extLst>
                </a:gridCol>
                <a:gridCol w="6224209">
                  <a:extLst>
                    <a:ext uri="{9D8B030D-6E8A-4147-A177-3AD203B41FA5}">
                      <a16:colId xmlns:a16="http://schemas.microsoft.com/office/drawing/2014/main" val="4056254091"/>
                    </a:ext>
                  </a:extLst>
                </a:gridCol>
              </a:tblGrid>
              <a:tr h="129656">
                <a:tc>
                  <a:txBody>
                    <a:bodyPr/>
                    <a:lstStyle/>
                    <a:p>
                      <a:pPr>
                        <a:lnSpc>
                          <a:spcPct val="107000"/>
                        </a:lnSpc>
                        <a:spcAft>
                          <a:spcPts val="800"/>
                        </a:spcAft>
                      </a:pPr>
                      <a:r>
                        <a:rPr lang="es-ES" sz="1600" b="1" dirty="0">
                          <a:solidFill>
                            <a:schemeClr val="tx1"/>
                          </a:solidFill>
                          <a:effectLst/>
                          <a:latin typeface="+mn-lt"/>
                        </a:rPr>
                        <a:t>Nombre</a:t>
                      </a:r>
                      <a:endParaRPr lang="en-GB" sz="1600" b="1"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tc>
                  <a:txBody>
                    <a:bodyPr/>
                    <a:lstStyle/>
                    <a:p>
                      <a:pPr>
                        <a:lnSpc>
                          <a:spcPct val="107000"/>
                        </a:lnSpc>
                        <a:spcAft>
                          <a:spcPts val="800"/>
                        </a:spcAft>
                      </a:pPr>
                      <a:r>
                        <a:rPr lang="es-ES" sz="1600" b="1" dirty="0">
                          <a:solidFill>
                            <a:schemeClr val="tx1"/>
                          </a:solidFill>
                          <a:effectLst/>
                          <a:latin typeface="+mn-lt"/>
                        </a:rPr>
                        <a:t>Descripción</a:t>
                      </a:r>
                      <a:endParaRPr lang="en-GB" sz="1600" b="1"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extLst>
                  <a:ext uri="{0D108BD9-81ED-4DB2-BD59-A6C34878D82A}">
                    <a16:rowId xmlns:a16="http://schemas.microsoft.com/office/drawing/2014/main" val="1717385490"/>
                  </a:ext>
                </a:extLst>
              </a:tr>
              <a:tr h="248816">
                <a:tc>
                  <a:txBody>
                    <a:bodyPr/>
                    <a:lstStyle/>
                    <a:p>
                      <a:pPr>
                        <a:lnSpc>
                          <a:spcPct val="107000"/>
                        </a:lnSpc>
                        <a:spcAft>
                          <a:spcPts val="800"/>
                        </a:spcAft>
                      </a:pPr>
                      <a:r>
                        <a:rPr lang="es-ES" sz="1600" b="1" dirty="0">
                          <a:solidFill>
                            <a:schemeClr val="tx1"/>
                          </a:solidFill>
                          <a:effectLst/>
                          <a:latin typeface="+mn-lt"/>
                        </a:rPr>
                        <a:t>ALTIPUN</a:t>
                      </a:r>
                      <a:endParaRPr lang="en-GB" sz="1600" b="1"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tc>
                  <a:txBody>
                    <a:bodyPr/>
                    <a:lstStyle/>
                    <a:p>
                      <a:pPr>
                        <a:lnSpc>
                          <a:spcPct val="107000"/>
                        </a:lnSpc>
                        <a:spcAft>
                          <a:spcPts val="800"/>
                        </a:spcAft>
                      </a:pPr>
                      <a:r>
                        <a:rPr lang="es-ES" sz="1600" dirty="0">
                          <a:solidFill>
                            <a:schemeClr val="tx1"/>
                          </a:solidFill>
                          <a:effectLst/>
                          <a:latin typeface="+mn-lt"/>
                        </a:rPr>
                        <a:t>Puntos de altimetría con cota y puntos de las redes geodésicas y</a:t>
                      </a:r>
                      <a:r>
                        <a:rPr lang="en-GB" sz="1600" dirty="0">
                          <a:solidFill>
                            <a:schemeClr val="tx1"/>
                          </a:solidFill>
                          <a:effectLst/>
                          <a:latin typeface="+mn-lt"/>
                        </a:rPr>
                        <a:t> </a:t>
                      </a:r>
                      <a:r>
                        <a:rPr lang="es-ES" sz="1600" dirty="0">
                          <a:solidFill>
                            <a:schemeClr val="tx1"/>
                          </a:solidFill>
                          <a:effectLst/>
                          <a:latin typeface="+mn-lt"/>
                        </a:rPr>
                        <a:t>topográficas.</a:t>
                      </a:r>
                      <a:endParaRPr lang="en-GB" sz="1600"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extLst>
                  <a:ext uri="{0D108BD9-81ED-4DB2-BD59-A6C34878D82A}">
                    <a16:rowId xmlns:a16="http://schemas.microsoft.com/office/drawing/2014/main" val="1875591234"/>
                  </a:ext>
                </a:extLst>
              </a:tr>
              <a:tr h="248816">
                <a:tc>
                  <a:txBody>
                    <a:bodyPr/>
                    <a:lstStyle/>
                    <a:p>
                      <a:pPr>
                        <a:lnSpc>
                          <a:spcPct val="107000"/>
                        </a:lnSpc>
                        <a:spcAft>
                          <a:spcPts val="800"/>
                        </a:spcAft>
                      </a:pPr>
                      <a:r>
                        <a:rPr lang="es-ES" sz="1600" b="1" dirty="0">
                          <a:solidFill>
                            <a:schemeClr val="tx1"/>
                          </a:solidFill>
                          <a:effectLst/>
                          <a:latin typeface="+mn-lt"/>
                        </a:rPr>
                        <a:t>CARVÍA</a:t>
                      </a:r>
                      <a:endParaRPr lang="en-GB" sz="1600" b="1"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tc>
                  <a:txBody>
                    <a:bodyPr/>
                    <a:lstStyle/>
                    <a:p>
                      <a:pPr>
                        <a:lnSpc>
                          <a:spcPct val="107000"/>
                        </a:lnSpc>
                        <a:spcAft>
                          <a:spcPts val="800"/>
                        </a:spcAft>
                      </a:pPr>
                      <a:r>
                        <a:rPr lang="es-ES" sz="1600">
                          <a:solidFill>
                            <a:schemeClr val="tx1"/>
                          </a:solidFill>
                          <a:effectLst/>
                          <a:latin typeface="+mn-lt"/>
                        </a:rPr>
                        <a:t>Descripción de los códigos de vías de comunicación e hidrografía.</a:t>
                      </a:r>
                      <a:endParaRPr lang="en-GB" sz="160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extLst>
                  <a:ext uri="{0D108BD9-81ED-4DB2-BD59-A6C34878D82A}">
                    <a16:rowId xmlns:a16="http://schemas.microsoft.com/office/drawing/2014/main" val="221039606"/>
                  </a:ext>
                </a:extLst>
              </a:tr>
              <a:tr h="509147">
                <a:tc>
                  <a:txBody>
                    <a:bodyPr/>
                    <a:lstStyle/>
                    <a:p>
                      <a:pPr>
                        <a:lnSpc>
                          <a:spcPct val="107000"/>
                        </a:lnSpc>
                        <a:spcAft>
                          <a:spcPts val="800"/>
                        </a:spcAft>
                      </a:pPr>
                      <a:r>
                        <a:rPr lang="es-ES" sz="1600" b="1">
                          <a:solidFill>
                            <a:schemeClr val="tx1"/>
                          </a:solidFill>
                          <a:effectLst/>
                          <a:latin typeface="+mn-lt"/>
                        </a:rPr>
                        <a:t>CONSTRU</a:t>
                      </a:r>
                      <a:endParaRPr lang="en-GB" sz="1600" b="1">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solidFill>
                      <a:schemeClr val="accent2">
                        <a:lumMod val="20000"/>
                        <a:lumOff val="80000"/>
                      </a:schemeClr>
                    </a:solidFill>
                  </a:tcPr>
                </a:tc>
                <a:tc>
                  <a:txBody>
                    <a:bodyPr/>
                    <a:lstStyle/>
                    <a:p>
                      <a:pPr>
                        <a:lnSpc>
                          <a:spcPct val="107000"/>
                        </a:lnSpc>
                        <a:spcAft>
                          <a:spcPts val="800"/>
                        </a:spcAft>
                      </a:pPr>
                      <a:r>
                        <a:rPr lang="es-ES" sz="1600" dirty="0">
                          <a:solidFill>
                            <a:schemeClr val="tx1"/>
                          </a:solidFill>
                          <a:effectLst/>
                          <a:latin typeface="+mn-lt"/>
                        </a:rPr>
                        <a:t>Subparcelas urbanas que representan los volúmenes edificados dentro de una parcela.</a:t>
                      </a:r>
                      <a:endParaRPr lang="en-GB" sz="1600"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solidFill>
                      <a:schemeClr val="accent2">
                        <a:lumMod val="20000"/>
                        <a:lumOff val="80000"/>
                      </a:schemeClr>
                    </a:solidFill>
                  </a:tcPr>
                </a:tc>
                <a:extLst>
                  <a:ext uri="{0D108BD9-81ED-4DB2-BD59-A6C34878D82A}">
                    <a16:rowId xmlns:a16="http://schemas.microsoft.com/office/drawing/2014/main" val="774334339"/>
                  </a:ext>
                </a:extLst>
              </a:tr>
              <a:tr h="248816">
                <a:tc>
                  <a:txBody>
                    <a:bodyPr/>
                    <a:lstStyle/>
                    <a:p>
                      <a:pPr>
                        <a:lnSpc>
                          <a:spcPct val="107000"/>
                        </a:lnSpc>
                        <a:spcAft>
                          <a:spcPts val="800"/>
                        </a:spcAft>
                      </a:pPr>
                      <a:r>
                        <a:rPr lang="es-ES" sz="1600" b="1">
                          <a:solidFill>
                            <a:schemeClr val="tx1"/>
                          </a:solidFill>
                          <a:effectLst/>
                          <a:latin typeface="+mn-lt"/>
                        </a:rPr>
                        <a:t>EJES</a:t>
                      </a:r>
                      <a:endParaRPr lang="en-GB" sz="1600" b="1">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tc>
                  <a:txBody>
                    <a:bodyPr/>
                    <a:lstStyle/>
                    <a:p>
                      <a:pPr>
                        <a:lnSpc>
                          <a:spcPct val="107000"/>
                        </a:lnSpc>
                        <a:spcAft>
                          <a:spcPts val="800"/>
                        </a:spcAft>
                      </a:pPr>
                      <a:r>
                        <a:rPr lang="es-ES" sz="1600" dirty="0">
                          <a:solidFill>
                            <a:schemeClr val="tx1"/>
                          </a:solidFill>
                          <a:effectLst/>
                          <a:latin typeface="+mn-lt"/>
                        </a:rPr>
                        <a:t>Ejes de elementos lineales (calles, carreteras).</a:t>
                      </a:r>
                      <a:endParaRPr lang="en-GB" sz="1600"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extLst>
                  <a:ext uri="{0D108BD9-81ED-4DB2-BD59-A6C34878D82A}">
                    <a16:rowId xmlns:a16="http://schemas.microsoft.com/office/drawing/2014/main" val="2252289185"/>
                  </a:ext>
                </a:extLst>
              </a:tr>
              <a:tr h="248816">
                <a:tc>
                  <a:txBody>
                    <a:bodyPr/>
                    <a:lstStyle/>
                    <a:p>
                      <a:pPr>
                        <a:lnSpc>
                          <a:spcPct val="107000"/>
                        </a:lnSpc>
                        <a:spcAft>
                          <a:spcPts val="800"/>
                        </a:spcAft>
                      </a:pPr>
                      <a:r>
                        <a:rPr lang="es-ES" sz="1600" b="1">
                          <a:solidFill>
                            <a:schemeClr val="tx1"/>
                          </a:solidFill>
                          <a:effectLst/>
                          <a:latin typeface="+mn-lt"/>
                        </a:rPr>
                        <a:t>ELEMLIN</a:t>
                      </a:r>
                      <a:endParaRPr lang="en-GB" sz="1600" b="1">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tc>
                  <a:txBody>
                    <a:bodyPr/>
                    <a:lstStyle/>
                    <a:p>
                      <a:pPr>
                        <a:lnSpc>
                          <a:spcPct val="107000"/>
                        </a:lnSpc>
                        <a:spcAft>
                          <a:spcPts val="800"/>
                        </a:spcAft>
                      </a:pPr>
                      <a:r>
                        <a:rPr lang="es-ES" sz="1600" dirty="0">
                          <a:solidFill>
                            <a:schemeClr val="tx1"/>
                          </a:solidFill>
                          <a:effectLst/>
                          <a:latin typeface="+mn-lt"/>
                        </a:rPr>
                        <a:t>Elementos cartográficos lineales.</a:t>
                      </a:r>
                      <a:endParaRPr lang="en-GB" sz="1600"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extLst>
                  <a:ext uri="{0D108BD9-81ED-4DB2-BD59-A6C34878D82A}">
                    <a16:rowId xmlns:a16="http://schemas.microsoft.com/office/drawing/2014/main" val="2618007670"/>
                  </a:ext>
                </a:extLst>
              </a:tr>
              <a:tr h="248816">
                <a:tc>
                  <a:txBody>
                    <a:bodyPr/>
                    <a:lstStyle/>
                    <a:p>
                      <a:pPr>
                        <a:lnSpc>
                          <a:spcPct val="107000"/>
                        </a:lnSpc>
                        <a:spcAft>
                          <a:spcPts val="800"/>
                        </a:spcAft>
                      </a:pPr>
                      <a:r>
                        <a:rPr lang="es-ES" sz="1600" b="1">
                          <a:solidFill>
                            <a:schemeClr val="tx1"/>
                          </a:solidFill>
                          <a:effectLst/>
                          <a:latin typeface="+mn-lt"/>
                        </a:rPr>
                        <a:t>ELEMPUN</a:t>
                      </a:r>
                      <a:endParaRPr lang="en-GB" sz="1600" b="1">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tc>
                  <a:txBody>
                    <a:bodyPr/>
                    <a:lstStyle/>
                    <a:p>
                      <a:pPr>
                        <a:lnSpc>
                          <a:spcPct val="107000"/>
                        </a:lnSpc>
                        <a:spcAft>
                          <a:spcPts val="800"/>
                        </a:spcAft>
                      </a:pPr>
                      <a:r>
                        <a:rPr lang="es-ES" sz="1600" dirty="0">
                          <a:solidFill>
                            <a:schemeClr val="tx1"/>
                          </a:solidFill>
                          <a:effectLst/>
                          <a:latin typeface="+mn-lt"/>
                        </a:rPr>
                        <a:t>Elementos cartográficos puntuales.</a:t>
                      </a:r>
                      <a:endParaRPr lang="en-GB" sz="1600"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extLst>
                  <a:ext uri="{0D108BD9-81ED-4DB2-BD59-A6C34878D82A}">
                    <a16:rowId xmlns:a16="http://schemas.microsoft.com/office/drawing/2014/main" val="3448002180"/>
                  </a:ext>
                </a:extLst>
              </a:tr>
              <a:tr h="248816">
                <a:tc>
                  <a:txBody>
                    <a:bodyPr/>
                    <a:lstStyle/>
                    <a:p>
                      <a:pPr>
                        <a:lnSpc>
                          <a:spcPct val="107000"/>
                        </a:lnSpc>
                        <a:spcAft>
                          <a:spcPts val="800"/>
                        </a:spcAft>
                      </a:pPr>
                      <a:r>
                        <a:rPr lang="en-GB" sz="1600" b="1" dirty="0">
                          <a:solidFill>
                            <a:schemeClr val="tx1"/>
                          </a:solidFill>
                          <a:effectLst/>
                          <a:latin typeface="+mn-lt"/>
                          <a:ea typeface="Calibri" panose="020F0502020204030204" pitchFamily="34" charset="0"/>
                          <a:cs typeface="Arial" panose="020B0604020202020204" pitchFamily="34" charset="0"/>
                        </a:rPr>
                        <a:t>…</a:t>
                      </a:r>
                    </a:p>
                  </a:txBody>
                  <a:tcPr marL="45284" marR="45284" marT="0" marB="0" anchor="ctr"/>
                </a:tc>
                <a:tc>
                  <a:txBody>
                    <a:bodyPr/>
                    <a:lstStyle/>
                    <a:p>
                      <a:pPr>
                        <a:lnSpc>
                          <a:spcPct val="107000"/>
                        </a:lnSpc>
                        <a:spcAft>
                          <a:spcPts val="800"/>
                        </a:spcAft>
                      </a:pPr>
                      <a:r>
                        <a:rPr lang="en-GB" sz="1600" dirty="0">
                          <a:solidFill>
                            <a:schemeClr val="tx1"/>
                          </a:solidFill>
                          <a:effectLst/>
                          <a:latin typeface="+mn-lt"/>
                          <a:ea typeface="Calibri" panose="020F0502020204030204" pitchFamily="34" charset="0"/>
                          <a:cs typeface="Arial" panose="020B0604020202020204" pitchFamily="34" charset="0"/>
                        </a:rPr>
                        <a:t>…</a:t>
                      </a:r>
                    </a:p>
                  </a:txBody>
                  <a:tcPr marL="45284" marR="45284" marT="0" marB="0" anchor="ctr"/>
                </a:tc>
                <a:extLst>
                  <a:ext uri="{0D108BD9-81ED-4DB2-BD59-A6C34878D82A}">
                    <a16:rowId xmlns:a16="http://schemas.microsoft.com/office/drawing/2014/main" val="4062928402"/>
                  </a:ext>
                </a:extLst>
              </a:tr>
              <a:tr h="248816">
                <a:tc>
                  <a:txBody>
                    <a:bodyPr/>
                    <a:lstStyle/>
                    <a:p>
                      <a:pPr>
                        <a:lnSpc>
                          <a:spcPct val="107000"/>
                        </a:lnSpc>
                        <a:spcAft>
                          <a:spcPts val="800"/>
                        </a:spcAft>
                      </a:pPr>
                      <a:r>
                        <a:rPr lang="es-ES" sz="1600" b="1">
                          <a:solidFill>
                            <a:schemeClr val="tx1"/>
                          </a:solidFill>
                          <a:effectLst/>
                          <a:latin typeface="+mn-lt"/>
                        </a:rPr>
                        <a:t>MASA</a:t>
                      </a:r>
                      <a:endParaRPr lang="en-GB" sz="1600" b="1">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solidFill>
                      <a:schemeClr val="bg1"/>
                    </a:solidFill>
                  </a:tcPr>
                </a:tc>
                <a:tc>
                  <a:txBody>
                    <a:bodyPr/>
                    <a:lstStyle/>
                    <a:p>
                      <a:pPr>
                        <a:lnSpc>
                          <a:spcPct val="107000"/>
                        </a:lnSpc>
                        <a:spcAft>
                          <a:spcPts val="800"/>
                        </a:spcAft>
                      </a:pPr>
                      <a:r>
                        <a:rPr lang="es-ES" sz="1600" dirty="0">
                          <a:solidFill>
                            <a:schemeClr val="tx1"/>
                          </a:solidFill>
                          <a:effectLst/>
                          <a:latin typeface="+mn-lt"/>
                        </a:rPr>
                        <a:t>Agrupaciones de parcelas (manzanas de urbana y polígonos de rústica).</a:t>
                      </a:r>
                      <a:endParaRPr lang="en-GB" sz="1600"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solidFill>
                      <a:schemeClr val="bg1"/>
                    </a:solidFill>
                  </a:tcPr>
                </a:tc>
                <a:extLst>
                  <a:ext uri="{0D108BD9-81ED-4DB2-BD59-A6C34878D82A}">
                    <a16:rowId xmlns:a16="http://schemas.microsoft.com/office/drawing/2014/main" val="4062121029"/>
                  </a:ext>
                </a:extLst>
              </a:tr>
              <a:tr h="769476">
                <a:tc>
                  <a:txBody>
                    <a:bodyPr/>
                    <a:lstStyle/>
                    <a:p>
                      <a:pPr>
                        <a:lnSpc>
                          <a:spcPct val="107000"/>
                        </a:lnSpc>
                        <a:spcAft>
                          <a:spcPts val="800"/>
                        </a:spcAft>
                      </a:pPr>
                      <a:r>
                        <a:rPr lang="es-ES" sz="1600" b="1">
                          <a:solidFill>
                            <a:schemeClr val="tx1"/>
                          </a:solidFill>
                          <a:effectLst/>
                          <a:latin typeface="+mn-lt"/>
                        </a:rPr>
                        <a:t>PARCELA</a:t>
                      </a:r>
                      <a:endParaRPr lang="en-GB" sz="1600" b="1">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solidFill>
                      <a:schemeClr val="accent2">
                        <a:lumMod val="20000"/>
                        <a:lumOff val="80000"/>
                      </a:schemeClr>
                    </a:solidFill>
                  </a:tcPr>
                </a:tc>
                <a:tc>
                  <a:txBody>
                    <a:bodyPr/>
                    <a:lstStyle/>
                    <a:p>
                      <a:pPr>
                        <a:lnSpc>
                          <a:spcPct val="107000"/>
                        </a:lnSpc>
                        <a:spcAft>
                          <a:spcPts val="800"/>
                        </a:spcAft>
                      </a:pPr>
                      <a:r>
                        <a:rPr lang="es-ES" sz="1600" dirty="0">
                          <a:solidFill>
                            <a:schemeClr val="tx1"/>
                          </a:solidFill>
                          <a:effectLst/>
                          <a:latin typeface="+mn-lt"/>
                        </a:rPr>
                        <a:t>Parcelas catastrales. Las parcelas que tienen el campo PARCELA= ‘09000’ no existen en realidad y son un artificio necesario dentro del sistema de información geográfica catastral para conseguir la continuidad de la cartografía rústica. Deben ser ignoradas.</a:t>
                      </a:r>
                      <a:endParaRPr lang="en-GB" sz="1600"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solidFill>
                      <a:schemeClr val="accent2">
                        <a:lumMod val="20000"/>
                        <a:lumOff val="80000"/>
                      </a:schemeClr>
                    </a:solidFill>
                  </a:tcPr>
                </a:tc>
                <a:extLst>
                  <a:ext uri="{0D108BD9-81ED-4DB2-BD59-A6C34878D82A}">
                    <a16:rowId xmlns:a16="http://schemas.microsoft.com/office/drawing/2014/main" val="3740662100"/>
                  </a:ext>
                </a:extLst>
              </a:tr>
              <a:tr h="808396">
                <a:tc>
                  <a:txBody>
                    <a:bodyPr/>
                    <a:lstStyle/>
                    <a:p>
                      <a:pPr>
                        <a:lnSpc>
                          <a:spcPct val="107000"/>
                        </a:lnSpc>
                        <a:spcAft>
                          <a:spcPts val="800"/>
                        </a:spcAft>
                      </a:pPr>
                      <a:r>
                        <a:rPr lang="es-ES" sz="1600" b="1">
                          <a:solidFill>
                            <a:schemeClr val="tx1"/>
                          </a:solidFill>
                          <a:effectLst/>
                          <a:latin typeface="+mn-lt"/>
                        </a:rPr>
                        <a:t>SUBPARCE</a:t>
                      </a:r>
                      <a:endParaRPr lang="en-GB" sz="1600" b="1">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tc>
                  <a:txBody>
                    <a:bodyPr/>
                    <a:lstStyle/>
                    <a:p>
                      <a:pPr>
                        <a:lnSpc>
                          <a:spcPct val="107000"/>
                        </a:lnSpc>
                        <a:spcAft>
                          <a:spcPts val="800"/>
                        </a:spcAft>
                      </a:pPr>
                      <a:r>
                        <a:rPr lang="es-ES" sz="1600" dirty="0">
                          <a:solidFill>
                            <a:schemeClr val="tx1"/>
                          </a:solidFill>
                          <a:effectLst/>
                          <a:latin typeface="+mn-lt"/>
                        </a:rPr>
                        <a:t>Subparcelas de cultivo (zonas de igual cultivo o aprovechamiento dentro de una parcela). Las que tienen el campo PARCELA=’09000’ deben ser ignoradas.</a:t>
                      </a:r>
                      <a:endParaRPr lang="en-GB" sz="1600" dirty="0">
                        <a:solidFill>
                          <a:schemeClr val="tx1"/>
                        </a:solidFill>
                        <a:effectLst/>
                        <a:latin typeface="+mn-lt"/>
                        <a:ea typeface="Calibri" panose="020F0502020204030204" pitchFamily="34" charset="0"/>
                        <a:cs typeface="Arial" panose="020B0604020202020204" pitchFamily="34" charset="0"/>
                      </a:endParaRPr>
                    </a:p>
                  </a:txBody>
                  <a:tcPr marL="45284" marR="45284" marT="0" marB="0" anchor="ctr"/>
                </a:tc>
                <a:extLst>
                  <a:ext uri="{0D108BD9-81ED-4DB2-BD59-A6C34878D82A}">
                    <a16:rowId xmlns:a16="http://schemas.microsoft.com/office/drawing/2014/main" val="1596909642"/>
                  </a:ext>
                </a:extLst>
              </a:tr>
            </a:tbl>
          </a:graphicData>
        </a:graphic>
      </p:graphicFrame>
      <p:sp>
        <p:nvSpPr>
          <p:cNvPr id="14" name="CuadroTexto 13">
            <a:extLst>
              <a:ext uri="{FF2B5EF4-FFF2-40B4-BE49-F238E27FC236}">
                <a16:creationId xmlns:a16="http://schemas.microsoft.com/office/drawing/2014/main" id="{7EDC51F1-77AC-401C-BC80-C3DE9807EA2F}"/>
              </a:ext>
            </a:extLst>
          </p:cNvPr>
          <p:cNvSpPr txBox="1"/>
          <p:nvPr/>
        </p:nvSpPr>
        <p:spPr>
          <a:xfrm>
            <a:off x="744452" y="624957"/>
            <a:ext cx="4017242" cy="461665"/>
          </a:xfrm>
          <a:prstGeom prst="rect">
            <a:avLst/>
          </a:prstGeom>
          <a:noFill/>
        </p:spPr>
        <p:txBody>
          <a:bodyPr wrap="square">
            <a:spAutoFit/>
          </a:bodyPr>
          <a:lstStyle/>
          <a:p>
            <a:r>
              <a:rPr lang="es-ES" sz="2400" b="1" dirty="0"/>
              <a:t>Cartografía vectorial</a:t>
            </a:r>
          </a:p>
        </p:txBody>
      </p:sp>
      <p:sp>
        <p:nvSpPr>
          <p:cNvPr id="15" name="Rectángulo 14">
            <a:extLst>
              <a:ext uri="{FF2B5EF4-FFF2-40B4-BE49-F238E27FC236}">
                <a16:creationId xmlns:a16="http://schemas.microsoft.com/office/drawing/2014/main" id="{C4F625FA-F686-4D94-89EF-A843E49D7A42}"/>
              </a:ext>
            </a:extLst>
          </p:cNvPr>
          <p:cNvSpPr/>
          <p:nvPr/>
        </p:nvSpPr>
        <p:spPr>
          <a:xfrm>
            <a:off x="744452" y="4138725"/>
            <a:ext cx="7802880" cy="1053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0E37A366-9DD0-4C3F-80E1-7F94A0718D1D}"/>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7" name="Título 1">
            <a:extLst>
              <a:ext uri="{FF2B5EF4-FFF2-40B4-BE49-F238E27FC236}">
                <a16:creationId xmlns:a16="http://schemas.microsoft.com/office/drawing/2014/main" id="{27B17D6B-81CF-4ADB-BAFD-D84A0CEA6ED1}"/>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8" name="Título 1">
            <a:extLst>
              <a:ext uri="{FF2B5EF4-FFF2-40B4-BE49-F238E27FC236}">
                <a16:creationId xmlns:a16="http://schemas.microsoft.com/office/drawing/2014/main" id="{CB6B1C45-4501-4671-A849-EF64A16EE7BC}"/>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9" name="Título 1">
            <a:extLst>
              <a:ext uri="{FF2B5EF4-FFF2-40B4-BE49-F238E27FC236}">
                <a16:creationId xmlns:a16="http://schemas.microsoft.com/office/drawing/2014/main" id="{A8C86037-CA87-4625-99F6-6C3386B1FECF}"/>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20" name="Título 2">
            <a:extLst>
              <a:ext uri="{FF2B5EF4-FFF2-40B4-BE49-F238E27FC236}">
                <a16:creationId xmlns:a16="http://schemas.microsoft.com/office/drawing/2014/main" id="{BC05CA39-DABC-4E7D-B861-0087424E5DCE}"/>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1163084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CB5FD49-A40E-46A8-B634-FB84F07043D1}"/>
              </a:ext>
            </a:extLst>
          </p:cNvPr>
          <p:cNvPicPr>
            <a:picLocks noChangeAspect="1"/>
          </p:cNvPicPr>
          <p:nvPr/>
        </p:nvPicPr>
        <p:blipFill>
          <a:blip r:embed="rId2"/>
          <a:srcRect/>
          <a:stretch/>
        </p:blipFill>
        <p:spPr>
          <a:xfrm>
            <a:off x="415922" y="1156145"/>
            <a:ext cx="8312155" cy="4545710"/>
          </a:xfrm>
          <a:prstGeom prst="rect">
            <a:avLst/>
          </a:prstGeom>
        </p:spPr>
      </p:pic>
      <p:sp>
        <p:nvSpPr>
          <p:cNvPr id="6" name="Título 1">
            <a:extLst>
              <a:ext uri="{FF2B5EF4-FFF2-40B4-BE49-F238E27FC236}">
                <a16:creationId xmlns:a16="http://schemas.microsoft.com/office/drawing/2014/main" id="{0FDDDBCC-B71B-4686-BAF7-556322768871}"/>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0" name="CuadroTexto 9">
            <a:extLst>
              <a:ext uri="{FF2B5EF4-FFF2-40B4-BE49-F238E27FC236}">
                <a16:creationId xmlns:a16="http://schemas.microsoft.com/office/drawing/2014/main" id="{3261A470-237C-47E5-B207-DC0404E8B0C6}"/>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1" name="Título 1">
            <a:extLst>
              <a:ext uri="{FF2B5EF4-FFF2-40B4-BE49-F238E27FC236}">
                <a16:creationId xmlns:a16="http://schemas.microsoft.com/office/drawing/2014/main" id="{FBD58FA1-3F82-4935-B1E0-6133DBFB856D}"/>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Título 1">
            <a:extLst>
              <a:ext uri="{FF2B5EF4-FFF2-40B4-BE49-F238E27FC236}">
                <a16:creationId xmlns:a16="http://schemas.microsoft.com/office/drawing/2014/main" id="{3BF4A5AE-CD37-4208-8740-D3DE5718722B}"/>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3" name="Título 1">
            <a:extLst>
              <a:ext uri="{FF2B5EF4-FFF2-40B4-BE49-F238E27FC236}">
                <a16:creationId xmlns:a16="http://schemas.microsoft.com/office/drawing/2014/main" id="{90A795C9-8E6D-44BB-B963-0E1FA93990A5}"/>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 LA INFORMACIÓN CATASTRAL</a:t>
            </a:r>
            <a:endParaRPr lang="en-GB" sz="1400" b="1" dirty="0"/>
          </a:p>
        </p:txBody>
      </p:sp>
      <p:sp>
        <p:nvSpPr>
          <p:cNvPr id="14" name="Título 2">
            <a:extLst>
              <a:ext uri="{FF2B5EF4-FFF2-40B4-BE49-F238E27FC236}">
                <a16:creationId xmlns:a16="http://schemas.microsoft.com/office/drawing/2014/main" id="{D722CA43-B160-46EC-9309-7AE86F26AE2E}"/>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4044117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6C29CE-D900-4382-8CF6-BA13F00F1D9E}"/>
              </a:ext>
            </a:extLst>
          </p:cNvPr>
          <p:cNvSpPr>
            <a:spLocks noGrp="1"/>
          </p:cNvSpPr>
          <p:nvPr>
            <p:ph type="title"/>
          </p:nvPr>
        </p:nvSpPr>
        <p:spPr/>
        <p:txBody>
          <a:bodyPr/>
          <a:lstStyle/>
          <a:p>
            <a:r>
              <a:rPr lang="es-ES" b="1" dirty="0"/>
              <a:t>Competencias</a:t>
            </a:r>
            <a:endParaRPr lang="en-GB" b="1" dirty="0"/>
          </a:p>
        </p:txBody>
      </p:sp>
      <p:sp>
        <p:nvSpPr>
          <p:cNvPr id="4" name="Título 1">
            <a:extLst>
              <a:ext uri="{FF2B5EF4-FFF2-40B4-BE49-F238E27FC236}">
                <a16:creationId xmlns:a16="http://schemas.microsoft.com/office/drawing/2014/main" id="{E40510DD-4D11-444F-93F3-7BE5B1CE9CE5}"/>
              </a:ext>
            </a:extLst>
          </p:cNvPr>
          <p:cNvSpPr txBox="1">
            <a:spLocks/>
          </p:cNvSpPr>
          <p:nvPr/>
        </p:nvSpPr>
        <p:spPr>
          <a:xfrm>
            <a:off x="628650" y="306636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500" dirty="0"/>
              <a:t>III. GENERACIÓN DE CLASIFICACIONES UTILIZANDO EL COMPLEMENTO </a:t>
            </a:r>
            <a:r>
              <a:rPr lang="es-ES" sz="2500" i="1" dirty="0"/>
              <a:t>CLASIFICADOR CATASTRAL</a:t>
            </a:r>
            <a:endParaRPr lang="en-GB" sz="2500" i="1" dirty="0"/>
          </a:p>
        </p:txBody>
      </p:sp>
      <p:sp>
        <p:nvSpPr>
          <p:cNvPr id="6" name="Título 1">
            <a:extLst>
              <a:ext uri="{FF2B5EF4-FFF2-40B4-BE49-F238E27FC236}">
                <a16:creationId xmlns:a16="http://schemas.microsoft.com/office/drawing/2014/main" id="{5C75B856-2A3C-49F1-AA68-F79B7711407B}"/>
              </a:ext>
            </a:extLst>
          </p:cNvPr>
          <p:cNvSpPr txBox="1">
            <a:spLocks/>
          </p:cNvSpPr>
          <p:nvPr/>
        </p:nvSpPr>
        <p:spPr>
          <a:xfrm>
            <a:off x="628650" y="218568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500" dirty="0"/>
              <a:t>II. MANEJO DE INFORMACIÓN CATASTRAL</a:t>
            </a:r>
            <a:endParaRPr lang="en-GB" sz="2500" dirty="0"/>
          </a:p>
        </p:txBody>
      </p:sp>
      <p:sp>
        <p:nvSpPr>
          <p:cNvPr id="7" name="Título 2">
            <a:extLst>
              <a:ext uri="{FF2B5EF4-FFF2-40B4-BE49-F238E27FC236}">
                <a16:creationId xmlns:a16="http://schemas.microsoft.com/office/drawing/2014/main" id="{48DAE996-C2B8-455B-98BA-EA74484EE2F0}"/>
              </a:ext>
            </a:extLst>
          </p:cNvPr>
          <p:cNvSpPr txBox="1">
            <a:spLocks/>
          </p:cNvSpPr>
          <p:nvPr/>
        </p:nvSpPr>
        <p:spPr>
          <a:xfrm>
            <a:off x="628650" y="140688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500" dirty="0"/>
              <a:t>I. MANEJO BÁSICO DE QGIS</a:t>
            </a:r>
            <a:endParaRPr lang="en-GB" sz="2500" dirty="0"/>
          </a:p>
        </p:txBody>
      </p:sp>
    </p:spTree>
    <p:extLst>
      <p:ext uri="{BB962C8B-B14F-4D97-AF65-F5344CB8AC3E}">
        <p14:creationId xmlns:p14="http://schemas.microsoft.com/office/powerpoint/2010/main" val="1765160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B932B99-8712-412F-A275-250DE09FF5BE}"/>
              </a:ext>
            </a:extLst>
          </p:cNvPr>
          <p:cNvSpPr txBox="1">
            <a:spLocks/>
          </p:cNvSpPr>
          <p:nvPr/>
        </p:nvSpPr>
        <p:spPr>
          <a:xfrm>
            <a:off x="1248228" y="1977571"/>
            <a:ext cx="7199085" cy="29028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t>III. CLASIFICADOR CATASTRAL</a:t>
            </a:r>
            <a:endParaRPr lang="en-GB" b="1" dirty="0"/>
          </a:p>
        </p:txBody>
      </p:sp>
    </p:spTree>
    <p:extLst>
      <p:ext uri="{BB962C8B-B14F-4D97-AF65-F5344CB8AC3E}">
        <p14:creationId xmlns:p14="http://schemas.microsoft.com/office/powerpoint/2010/main" val="85331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8E2129-A342-4CC0-923F-22C7126744C3}"/>
              </a:ext>
            </a:extLst>
          </p:cNvPr>
          <p:cNvSpPr>
            <a:spLocks noGrp="1"/>
          </p:cNvSpPr>
          <p:nvPr>
            <p:ph type="title"/>
          </p:nvPr>
        </p:nvSpPr>
        <p:spPr>
          <a:xfrm>
            <a:off x="1939535" y="633816"/>
            <a:ext cx="7886700" cy="1325563"/>
          </a:xfrm>
        </p:spPr>
        <p:txBody>
          <a:bodyPr/>
          <a:lstStyle/>
          <a:p>
            <a:r>
              <a:rPr lang="es-ES" b="1" dirty="0"/>
              <a:t>Clasificador Catastral</a:t>
            </a:r>
            <a:endParaRPr lang="en-GB" b="1" dirty="0"/>
          </a:p>
        </p:txBody>
      </p:sp>
      <p:sp>
        <p:nvSpPr>
          <p:cNvPr id="3" name="Marcador de contenido 2">
            <a:extLst>
              <a:ext uri="{FF2B5EF4-FFF2-40B4-BE49-F238E27FC236}">
                <a16:creationId xmlns:a16="http://schemas.microsoft.com/office/drawing/2014/main" id="{D2ADBED0-85C6-4040-9D8D-6B212BBD0D09}"/>
              </a:ext>
            </a:extLst>
          </p:cNvPr>
          <p:cNvSpPr>
            <a:spLocks noGrp="1"/>
          </p:cNvSpPr>
          <p:nvPr>
            <p:ph idx="1"/>
          </p:nvPr>
        </p:nvSpPr>
        <p:spPr>
          <a:xfrm>
            <a:off x="628650" y="2765519"/>
            <a:ext cx="7886700" cy="3458665"/>
          </a:xfrm>
        </p:spPr>
        <p:txBody>
          <a:bodyPr/>
          <a:lstStyle/>
          <a:p>
            <a:pPr marL="0" indent="0" algn="just">
              <a:buNone/>
            </a:pPr>
            <a:r>
              <a:rPr lang="es-ES" sz="2000" b="1" dirty="0"/>
              <a:t>Clasificador Catastral – </a:t>
            </a:r>
            <a:r>
              <a:rPr lang="es-ES" sz="2000" b="1" i="1" dirty="0" err="1"/>
              <a:t>Cadastral</a:t>
            </a:r>
            <a:r>
              <a:rPr lang="es-ES" sz="2000" b="1" i="1" dirty="0"/>
              <a:t> </a:t>
            </a:r>
            <a:r>
              <a:rPr lang="es-ES" sz="2000" b="1" i="1" dirty="0" err="1"/>
              <a:t>Classifier</a:t>
            </a:r>
            <a:r>
              <a:rPr lang="es-ES" sz="2000" b="1" i="1" dirty="0"/>
              <a:t> </a:t>
            </a:r>
            <a:r>
              <a:rPr lang="es-ES" sz="2000" b="1" dirty="0"/>
              <a:t>(CC) </a:t>
            </a:r>
            <a:r>
              <a:rPr lang="es-ES" sz="2000" dirty="0"/>
              <a:t>es un complemento de QGIS, destinado a la clasificación del parcelario utilizando la información sobre las construcciones, y las geometrías de las parcelas.</a:t>
            </a:r>
          </a:p>
          <a:p>
            <a:pPr marL="0" indent="0" algn="just">
              <a:buNone/>
            </a:pPr>
            <a:endParaRPr lang="es-ES" sz="2000" dirty="0"/>
          </a:p>
          <a:p>
            <a:pPr marL="0" indent="0" algn="just">
              <a:buNone/>
            </a:pPr>
            <a:endParaRPr lang="es-ES" sz="2000" dirty="0"/>
          </a:p>
          <a:p>
            <a:pPr marL="0" indent="0" algn="just">
              <a:buNone/>
            </a:pPr>
            <a:r>
              <a:rPr lang="es-ES" sz="2000" dirty="0"/>
              <a:t>Su objetivo principal es poner al alcance de un amplio espectro de usuarios una forma sencilla de generar clasificaciones flexibles a partir de una información tan rica como lo es la proporcionada por el catastro.</a:t>
            </a:r>
          </a:p>
          <a:p>
            <a:pPr marL="0" indent="0">
              <a:buNone/>
            </a:pPr>
            <a:endParaRPr lang="en-GB" dirty="0"/>
          </a:p>
        </p:txBody>
      </p:sp>
      <p:pic>
        <p:nvPicPr>
          <p:cNvPr id="6" name="Imagen 5" descr="Logotipo&#10;&#10;Descripción generada automáticamente con confianza baja">
            <a:extLst>
              <a:ext uri="{FF2B5EF4-FFF2-40B4-BE49-F238E27FC236}">
                <a16:creationId xmlns:a16="http://schemas.microsoft.com/office/drawing/2014/main" id="{2BCCDE73-BCCB-415D-9524-E744EF7F9066}"/>
              </a:ext>
            </a:extLst>
          </p:cNvPr>
          <p:cNvPicPr>
            <a:picLocks noChangeAspect="1"/>
          </p:cNvPicPr>
          <p:nvPr/>
        </p:nvPicPr>
        <p:blipFill>
          <a:blip r:embed="rId2"/>
          <a:stretch>
            <a:fillRect/>
          </a:stretch>
        </p:blipFill>
        <p:spPr>
          <a:xfrm>
            <a:off x="664862" y="687819"/>
            <a:ext cx="1211299" cy="1217558"/>
          </a:xfrm>
          <a:prstGeom prst="rect">
            <a:avLst/>
          </a:prstGeom>
        </p:spPr>
      </p:pic>
      <p:sp>
        <p:nvSpPr>
          <p:cNvPr id="8" name="Título 1">
            <a:extLst>
              <a:ext uri="{FF2B5EF4-FFF2-40B4-BE49-F238E27FC236}">
                <a16:creationId xmlns:a16="http://schemas.microsoft.com/office/drawing/2014/main" id="{34E53A84-6D13-4A8B-9187-D407767FAA90}"/>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CuadroTexto 11">
            <a:extLst>
              <a:ext uri="{FF2B5EF4-FFF2-40B4-BE49-F238E27FC236}">
                <a16:creationId xmlns:a16="http://schemas.microsoft.com/office/drawing/2014/main" id="{3EE21A1A-BFA2-47C9-82BE-FE92B4E41666}"/>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3" name="Título 1">
            <a:extLst>
              <a:ext uri="{FF2B5EF4-FFF2-40B4-BE49-F238E27FC236}">
                <a16:creationId xmlns:a16="http://schemas.microsoft.com/office/drawing/2014/main" id="{3BC82DDE-260B-468A-9D90-D21ECF4AB0A8}"/>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4" name="Título 1">
            <a:extLst>
              <a:ext uri="{FF2B5EF4-FFF2-40B4-BE49-F238E27FC236}">
                <a16:creationId xmlns:a16="http://schemas.microsoft.com/office/drawing/2014/main" id="{2283108F-D6E4-4B62-A2B0-1FF05A71B621}"/>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5" name="Título 1">
            <a:extLst>
              <a:ext uri="{FF2B5EF4-FFF2-40B4-BE49-F238E27FC236}">
                <a16:creationId xmlns:a16="http://schemas.microsoft.com/office/drawing/2014/main" id="{0C6369B3-EEE4-456B-BEC5-0C71C396DE0C}"/>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6" name="Título 2">
            <a:extLst>
              <a:ext uri="{FF2B5EF4-FFF2-40B4-BE49-F238E27FC236}">
                <a16:creationId xmlns:a16="http://schemas.microsoft.com/office/drawing/2014/main" id="{812D6D3C-13EC-45A9-B5AE-50CEE596EC46}"/>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769178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2ADBED0-85C6-4040-9D8D-6B212BBD0D09}"/>
              </a:ext>
            </a:extLst>
          </p:cNvPr>
          <p:cNvSpPr>
            <a:spLocks noGrp="1"/>
          </p:cNvSpPr>
          <p:nvPr>
            <p:ph idx="1"/>
          </p:nvPr>
        </p:nvSpPr>
        <p:spPr>
          <a:xfrm>
            <a:off x="628650" y="813868"/>
            <a:ext cx="7886700" cy="1711902"/>
          </a:xfrm>
        </p:spPr>
        <p:txBody>
          <a:bodyPr/>
          <a:lstStyle/>
          <a:p>
            <a:pPr marL="0" indent="0" algn="just">
              <a:buNone/>
            </a:pPr>
            <a:r>
              <a:rPr lang="es-ES" sz="2000" dirty="0"/>
              <a:t>Surge a partir de unas necesidades muy concretas, como son las de nutrir a modelos de simulación con  autómatas celulares vectoriales. Sin embargo, su potencialidad va mucho más allá: analizar distribución poblacional, analizar estructura urbana, analizar afección a distintos tipos de riesgo, etc.</a:t>
            </a:r>
          </a:p>
          <a:p>
            <a:pPr marL="0" indent="0">
              <a:buNone/>
            </a:pPr>
            <a:endParaRPr lang="en-GB" dirty="0"/>
          </a:p>
        </p:txBody>
      </p:sp>
      <p:sp>
        <p:nvSpPr>
          <p:cNvPr id="18" name="Título 1">
            <a:extLst>
              <a:ext uri="{FF2B5EF4-FFF2-40B4-BE49-F238E27FC236}">
                <a16:creationId xmlns:a16="http://schemas.microsoft.com/office/drawing/2014/main" id="{F7452ED4-49DC-4881-BD96-AC7748FA4799}"/>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9" name="CuadroTexto 18">
            <a:extLst>
              <a:ext uri="{FF2B5EF4-FFF2-40B4-BE49-F238E27FC236}">
                <a16:creationId xmlns:a16="http://schemas.microsoft.com/office/drawing/2014/main" id="{B4A1067C-CB9B-4C1D-ABA7-0BCAAC08A822}"/>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20" name="Título 1">
            <a:extLst>
              <a:ext uri="{FF2B5EF4-FFF2-40B4-BE49-F238E27FC236}">
                <a16:creationId xmlns:a16="http://schemas.microsoft.com/office/drawing/2014/main" id="{691CCAE8-705B-401E-8C73-1630CB6CDBDF}"/>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21" name="Título 1">
            <a:extLst>
              <a:ext uri="{FF2B5EF4-FFF2-40B4-BE49-F238E27FC236}">
                <a16:creationId xmlns:a16="http://schemas.microsoft.com/office/drawing/2014/main" id="{313494DF-C0FA-42CA-9B0F-388ACBED300E}"/>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22" name="Título 1">
            <a:extLst>
              <a:ext uri="{FF2B5EF4-FFF2-40B4-BE49-F238E27FC236}">
                <a16:creationId xmlns:a16="http://schemas.microsoft.com/office/drawing/2014/main" id="{9015AB82-2823-4DC4-BD7D-C46A6855D2AD}"/>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23" name="Título 2">
            <a:extLst>
              <a:ext uri="{FF2B5EF4-FFF2-40B4-BE49-F238E27FC236}">
                <a16:creationId xmlns:a16="http://schemas.microsoft.com/office/drawing/2014/main" id="{E2D44C14-2785-4051-8230-7CB67D0C78A4}"/>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pic>
        <p:nvPicPr>
          <p:cNvPr id="4" name="Imagen 3" descr="Diagrama&#10;&#10;Descripción generada automáticamente">
            <a:extLst>
              <a:ext uri="{FF2B5EF4-FFF2-40B4-BE49-F238E27FC236}">
                <a16:creationId xmlns:a16="http://schemas.microsoft.com/office/drawing/2014/main" id="{C651C940-A7CD-42A6-8009-D67E7C37C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030" y="2525770"/>
            <a:ext cx="4051300" cy="4051300"/>
          </a:xfrm>
          <a:prstGeom prst="rect">
            <a:avLst/>
          </a:prstGeom>
        </p:spPr>
      </p:pic>
    </p:spTree>
    <p:extLst>
      <p:ext uri="{BB962C8B-B14F-4D97-AF65-F5344CB8AC3E}">
        <p14:creationId xmlns:p14="http://schemas.microsoft.com/office/powerpoint/2010/main" val="426178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2ADBED0-85C6-4040-9D8D-6B212BBD0D09}"/>
              </a:ext>
            </a:extLst>
          </p:cNvPr>
          <p:cNvSpPr>
            <a:spLocks noGrp="1"/>
          </p:cNvSpPr>
          <p:nvPr>
            <p:ph idx="1"/>
          </p:nvPr>
        </p:nvSpPr>
        <p:spPr>
          <a:xfrm>
            <a:off x="628650" y="1375216"/>
            <a:ext cx="7886700" cy="1711902"/>
          </a:xfrm>
        </p:spPr>
        <p:txBody>
          <a:bodyPr>
            <a:normAutofit/>
          </a:bodyPr>
          <a:lstStyle/>
          <a:p>
            <a:pPr marL="0" indent="0" algn="just">
              <a:buNone/>
            </a:pPr>
            <a:r>
              <a:rPr lang="es-ES" sz="2000" dirty="0"/>
              <a:t>Para llevar a cabo el proceso, CC está estructurado en dos módulos. El primero es el de Tratamiento de datos, encargado de combinar la información alfanumérica con los datos cartográficos en formato vectorial. El segundo módulo es el de Clasificación, encargado de asignar el uso del suelo urbano correspondiente a cada parcela.</a:t>
            </a:r>
          </a:p>
          <a:p>
            <a:pPr marL="0" indent="0">
              <a:buNone/>
            </a:pPr>
            <a:endParaRPr lang="en-GB" dirty="0"/>
          </a:p>
        </p:txBody>
      </p:sp>
      <p:sp>
        <p:nvSpPr>
          <p:cNvPr id="11" name="CuadroTexto 10">
            <a:extLst>
              <a:ext uri="{FF2B5EF4-FFF2-40B4-BE49-F238E27FC236}">
                <a16:creationId xmlns:a16="http://schemas.microsoft.com/office/drawing/2014/main" id="{95CEDDC4-AA56-4C93-8410-CA760DFE619C}"/>
              </a:ext>
            </a:extLst>
          </p:cNvPr>
          <p:cNvSpPr txBox="1"/>
          <p:nvPr/>
        </p:nvSpPr>
        <p:spPr>
          <a:xfrm>
            <a:off x="628652" y="3770883"/>
            <a:ext cx="7743089" cy="646331"/>
          </a:xfrm>
          <a:prstGeom prst="rect">
            <a:avLst/>
          </a:prstGeom>
          <a:noFill/>
        </p:spPr>
        <p:txBody>
          <a:bodyPr wrap="square">
            <a:spAutoFit/>
          </a:bodyPr>
          <a:lstStyle/>
          <a:p>
            <a:r>
              <a:rPr lang="es-ES" dirty="0"/>
              <a:t>Repositorio de GitHub: </a:t>
            </a:r>
            <a:r>
              <a:rPr lang="es-ES" dirty="0">
                <a:hlinkClick r:id="rId2"/>
              </a:rPr>
              <a:t>https://github.com/TransUrban-UAH/Cadastral_Classifier</a:t>
            </a:r>
            <a:endParaRPr lang="es-ES" dirty="0"/>
          </a:p>
          <a:p>
            <a:endParaRPr lang="es-ES" dirty="0"/>
          </a:p>
        </p:txBody>
      </p:sp>
      <p:sp>
        <p:nvSpPr>
          <p:cNvPr id="12" name="CuadroTexto 11">
            <a:extLst>
              <a:ext uri="{FF2B5EF4-FFF2-40B4-BE49-F238E27FC236}">
                <a16:creationId xmlns:a16="http://schemas.microsoft.com/office/drawing/2014/main" id="{B603E893-855C-4D29-98EA-DC021D2F0637}"/>
              </a:ext>
            </a:extLst>
          </p:cNvPr>
          <p:cNvSpPr txBox="1"/>
          <p:nvPr/>
        </p:nvSpPr>
        <p:spPr>
          <a:xfrm>
            <a:off x="628651" y="4417214"/>
            <a:ext cx="7743089" cy="923330"/>
          </a:xfrm>
          <a:prstGeom prst="rect">
            <a:avLst/>
          </a:prstGeom>
          <a:noFill/>
        </p:spPr>
        <p:txBody>
          <a:bodyPr wrap="square">
            <a:spAutoFit/>
          </a:bodyPr>
          <a:lstStyle/>
          <a:p>
            <a:r>
              <a:rPr lang="es-ES" dirty="0"/>
              <a:t>Web: </a:t>
            </a:r>
            <a:r>
              <a:rPr lang="es-ES" dirty="0">
                <a:hlinkClick r:id="rId3"/>
              </a:rPr>
              <a:t>https://transurban-uah.github.io/Cadastral_Classifier/</a:t>
            </a:r>
            <a:endParaRPr lang="es-ES" dirty="0"/>
          </a:p>
          <a:p>
            <a:endParaRPr lang="es-ES" dirty="0"/>
          </a:p>
          <a:p>
            <a:endParaRPr lang="es-ES" dirty="0"/>
          </a:p>
        </p:txBody>
      </p:sp>
      <p:sp>
        <p:nvSpPr>
          <p:cNvPr id="13" name="CuadroTexto 12">
            <a:extLst>
              <a:ext uri="{FF2B5EF4-FFF2-40B4-BE49-F238E27FC236}">
                <a16:creationId xmlns:a16="http://schemas.microsoft.com/office/drawing/2014/main" id="{4AE36DA3-646C-4FBF-853B-84323CA1A095}"/>
              </a:ext>
            </a:extLst>
          </p:cNvPr>
          <p:cNvSpPr txBox="1"/>
          <p:nvPr/>
        </p:nvSpPr>
        <p:spPr>
          <a:xfrm>
            <a:off x="628650" y="5021119"/>
            <a:ext cx="7743089" cy="923330"/>
          </a:xfrm>
          <a:prstGeom prst="rect">
            <a:avLst/>
          </a:prstGeom>
          <a:noFill/>
        </p:spPr>
        <p:txBody>
          <a:bodyPr wrap="square">
            <a:spAutoFit/>
          </a:bodyPr>
          <a:lstStyle/>
          <a:p>
            <a:r>
              <a:rPr lang="es-ES" dirty="0"/>
              <a:t>Manual de usuario: </a:t>
            </a:r>
            <a:r>
              <a:rPr lang="es-ES" dirty="0">
                <a:hlinkClick r:id="rId4"/>
              </a:rPr>
              <a:t>https://github.com/TransUrban-UAH/Cadastral_Classifier/blob/main/manual_de_usuario.pdf</a:t>
            </a:r>
            <a:endParaRPr lang="es-ES" dirty="0"/>
          </a:p>
          <a:p>
            <a:endParaRPr lang="es-ES" dirty="0"/>
          </a:p>
        </p:txBody>
      </p:sp>
      <p:sp>
        <p:nvSpPr>
          <p:cNvPr id="14" name="Título 1">
            <a:extLst>
              <a:ext uri="{FF2B5EF4-FFF2-40B4-BE49-F238E27FC236}">
                <a16:creationId xmlns:a16="http://schemas.microsoft.com/office/drawing/2014/main" id="{F90AE850-B95A-435B-99B7-C5F4EA471636}"/>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5" name="CuadroTexto 14">
            <a:extLst>
              <a:ext uri="{FF2B5EF4-FFF2-40B4-BE49-F238E27FC236}">
                <a16:creationId xmlns:a16="http://schemas.microsoft.com/office/drawing/2014/main" id="{4F639C9C-0EAC-48DC-BFB0-BD2B86395D58}"/>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6" name="Título 1">
            <a:extLst>
              <a:ext uri="{FF2B5EF4-FFF2-40B4-BE49-F238E27FC236}">
                <a16:creationId xmlns:a16="http://schemas.microsoft.com/office/drawing/2014/main" id="{2BA8ECE2-780C-4CA3-823B-3C174CD6A748}"/>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7" name="Título 1">
            <a:extLst>
              <a:ext uri="{FF2B5EF4-FFF2-40B4-BE49-F238E27FC236}">
                <a16:creationId xmlns:a16="http://schemas.microsoft.com/office/drawing/2014/main" id="{5219A1B4-D4B5-45F5-96AA-F2055FCA20D3}"/>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8" name="Título 1">
            <a:extLst>
              <a:ext uri="{FF2B5EF4-FFF2-40B4-BE49-F238E27FC236}">
                <a16:creationId xmlns:a16="http://schemas.microsoft.com/office/drawing/2014/main" id="{35FE6474-BCFF-4A10-8E86-3EED3041650E}"/>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9" name="Título 2">
            <a:extLst>
              <a:ext uri="{FF2B5EF4-FFF2-40B4-BE49-F238E27FC236}">
                <a16:creationId xmlns:a16="http://schemas.microsoft.com/office/drawing/2014/main" id="{B5C9C3BD-BAD0-4183-A662-1A5FD403F0B4}"/>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3161816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32A1-99D6-4F36-AD0D-E86F66D55821}"/>
              </a:ext>
            </a:extLst>
          </p:cNvPr>
          <p:cNvSpPr>
            <a:spLocks noGrp="1"/>
          </p:cNvSpPr>
          <p:nvPr>
            <p:ph type="title"/>
          </p:nvPr>
        </p:nvSpPr>
        <p:spPr/>
        <p:txBody>
          <a:bodyPr/>
          <a:lstStyle/>
          <a:p>
            <a:r>
              <a:rPr lang="es-ES" dirty="0"/>
              <a:t>Tareas</a:t>
            </a:r>
            <a:endParaRPr lang="en-GB" dirty="0"/>
          </a:p>
        </p:txBody>
      </p:sp>
      <p:sp>
        <p:nvSpPr>
          <p:cNvPr id="3" name="Marcador de contenido 2">
            <a:extLst>
              <a:ext uri="{FF2B5EF4-FFF2-40B4-BE49-F238E27FC236}">
                <a16:creationId xmlns:a16="http://schemas.microsoft.com/office/drawing/2014/main" id="{19053834-0B9B-4D80-8778-E1369D84FEAD}"/>
              </a:ext>
            </a:extLst>
          </p:cNvPr>
          <p:cNvSpPr>
            <a:spLocks noGrp="1"/>
          </p:cNvSpPr>
          <p:nvPr>
            <p:ph idx="1"/>
          </p:nvPr>
        </p:nvSpPr>
        <p:spPr/>
        <p:txBody>
          <a:bodyPr/>
          <a:lstStyle/>
          <a:p>
            <a:pPr marL="514350" indent="-514350">
              <a:buFont typeface="+mj-lt"/>
              <a:buAutoNum type="arabicPeriod"/>
            </a:pPr>
            <a:r>
              <a:rPr lang="es-ES" sz="2000" dirty="0"/>
              <a:t>Descarga de datos catastrales</a:t>
            </a:r>
          </a:p>
          <a:p>
            <a:pPr marL="514350" indent="-514350">
              <a:buFont typeface="+mj-lt"/>
              <a:buAutoNum type="arabicPeriod"/>
            </a:pPr>
            <a:r>
              <a:rPr lang="es-ES" sz="2000" dirty="0"/>
              <a:t>Visualizar los datos alfanuméricos y los vectoriales</a:t>
            </a:r>
          </a:p>
          <a:p>
            <a:pPr marL="514350" indent="-514350">
              <a:buFont typeface="+mj-lt"/>
              <a:buAutoNum type="arabicPeriod"/>
            </a:pPr>
            <a:r>
              <a:rPr lang="es-ES" sz="2000" b="1" dirty="0">
                <a:solidFill>
                  <a:schemeClr val="accent2"/>
                </a:solidFill>
              </a:rPr>
              <a:t>Descargar CC</a:t>
            </a:r>
          </a:p>
          <a:p>
            <a:pPr marL="514350" indent="-514350">
              <a:buFont typeface="+mj-lt"/>
              <a:buAutoNum type="arabicPeriod"/>
            </a:pPr>
            <a:r>
              <a:rPr lang="es-ES" sz="2000" b="1" dirty="0">
                <a:solidFill>
                  <a:schemeClr val="accent2"/>
                </a:solidFill>
              </a:rPr>
              <a:t>Ejecutar el módulo de tratamiento de datos</a:t>
            </a:r>
          </a:p>
          <a:p>
            <a:pPr marL="514350" indent="-514350">
              <a:buFont typeface="+mj-lt"/>
              <a:buAutoNum type="arabicPeriod"/>
            </a:pPr>
            <a:r>
              <a:rPr lang="es-ES" sz="2000" b="1" dirty="0">
                <a:solidFill>
                  <a:schemeClr val="accent2"/>
                </a:solidFill>
              </a:rPr>
              <a:t>Ejecutar el módulo de clasificación</a:t>
            </a:r>
          </a:p>
          <a:p>
            <a:pPr marL="514350" indent="-514350">
              <a:buFont typeface="+mj-lt"/>
              <a:buAutoNum type="arabicPeriod"/>
            </a:pPr>
            <a:r>
              <a:rPr lang="es-ES" sz="2000" b="1" dirty="0">
                <a:solidFill>
                  <a:schemeClr val="accent2"/>
                </a:solidFill>
              </a:rPr>
              <a:t>Estudiar los resultados vertidos por distintos tipos de clasificación</a:t>
            </a:r>
          </a:p>
          <a:p>
            <a:pPr marL="0" indent="0">
              <a:buNone/>
            </a:pPr>
            <a:endParaRPr lang="en-GB" dirty="0"/>
          </a:p>
        </p:txBody>
      </p:sp>
      <p:sp>
        <p:nvSpPr>
          <p:cNvPr id="10" name="Título 1">
            <a:extLst>
              <a:ext uri="{FF2B5EF4-FFF2-40B4-BE49-F238E27FC236}">
                <a16:creationId xmlns:a16="http://schemas.microsoft.com/office/drawing/2014/main" id="{59A4C567-A02F-45BF-B9BC-C733FAE9E2BD}"/>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1" name="CuadroTexto 10">
            <a:extLst>
              <a:ext uri="{FF2B5EF4-FFF2-40B4-BE49-F238E27FC236}">
                <a16:creationId xmlns:a16="http://schemas.microsoft.com/office/drawing/2014/main" id="{2B1C4967-8685-41F6-AE57-E79DBDFB3870}"/>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DF78DF48-D987-437C-B3FE-C8A2EA7D0615}"/>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DF11CB1C-8953-4BC3-BC1E-8104796C38B8}"/>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4" name="Título 1">
            <a:extLst>
              <a:ext uri="{FF2B5EF4-FFF2-40B4-BE49-F238E27FC236}">
                <a16:creationId xmlns:a16="http://schemas.microsoft.com/office/drawing/2014/main" id="{9E634C76-EC35-4B2B-ACF7-8A79716D76C8}"/>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5" name="Título 2">
            <a:extLst>
              <a:ext uri="{FF2B5EF4-FFF2-40B4-BE49-F238E27FC236}">
                <a16:creationId xmlns:a16="http://schemas.microsoft.com/office/drawing/2014/main" id="{5713BA2C-1D4E-4BFF-BC32-063762A64980}"/>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3337108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42EDE4B-7FDD-492D-9F3E-19A544EB1AC2}"/>
              </a:ext>
            </a:extLst>
          </p:cNvPr>
          <p:cNvPicPr>
            <a:picLocks noChangeAspect="1"/>
          </p:cNvPicPr>
          <p:nvPr/>
        </p:nvPicPr>
        <p:blipFill>
          <a:blip r:embed="rId2"/>
          <a:stretch>
            <a:fillRect/>
          </a:stretch>
        </p:blipFill>
        <p:spPr>
          <a:xfrm>
            <a:off x="665016" y="1455175"/>
            <a:ext cx="7813968" cy="4295385"/>
          </a:xfrm>
          <a:prstGeom prst="rect">
            <a:avLst/>
          </a:prstGeom>
        </p:spPr>
      </p:pic>
      <p:sp>
        <p:nvSpPr>
          <p:cNvPr id="11" name="Título 1">
            <a:extLst>
              <a:ext uri="{FF2B5EF4-FFF2-40B4-BE49-F238E27FC236}">
                <a16:creationId xmlns:a16="http://schemas.microsoft.com/office/drawing/2014/main" id="{A1E57444-E1C4-46A8-BC02-3619D791E9E9}"/>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CuadroTexto 11">
            <a:extLst>
              <a:ext uri="{FF2B5EF4-FFF2-40B4-BE49-F238E27FC236}">
                <a16:creationId xmlns:a16="http://schemas.microsoft.com/office/drawing/2014/main" id="{823BB9DF-BB9A-4F42-BC6A-B73E634F0A0A}"/>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3" name="Título 1">
            <a:extLst>
              <a:ext uri="{FF2B5EF4-FFF2-40B4-BE49-F238E27FC236}">
                <a16:creationId xmlns:a16="http://schemas.microsoft.com/office/drawing/2014/main" id="{535ED86D-2965-48C4-9313-641252C80787}"/>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4" name="Título 1">
            <a:extLst>
              <a:ext uri="{FF2B5EF4-FFF2-40B4-BE49-F238E27FC236}">
                <a16:creationId xmlns:a16="http://schemas.microsoft.com/office/drawing/2014/main" id="{106DA3EB-E028-4A4C-B121-75ABCE6D2E8D}"/>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5" name="Título 1">
            <a:extLst>
              <a:ext uri="{FF2B5EF4-FFF2-40B4-BE49-F238E27FC236}">
                <a16:creationId xmlns:a16="http://schemas.microsoft.com/office/drawing/2014/main" id="{E91E3149-1B1B-4295-895D-D992358F7693}"/>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6" name="Título 2">
            <a:extLst>
              <a:ext uri="{FF2B5EF4-FFF2-40B4-BE49-F238E27FC236}">
                <a16:creationId xmlns:a16="http://schemas.microsoft.com/office/drawing/2014/main" id="{DA9663E3-188E-4FF4-B1CC-0B8116E1C9F8}"/>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3762725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1F5C94F-B8B6-4146-BFF4-76C386786899}"/>
              </a:ext>
            </a:extLst>
          </p:cNvPr>
          <p:cNvPicPr>
            <a:picLocks noGrp="1" noChangeAspect="1"/>
          </p:cNvPicPr>
          <p:nvPr>
            <p:ph idx="1"/>
          </p:nvPr>
        </p:nvPicPr>
        <p:blipFill>
          <a:blip r:embed="rId2"/>
          <a:stretch>
            <a:fillRect/>
          </a:stretch>
        </p:blipFill>
        <p:spPr>
          <a:xfrm>
            <a:off x="783788" y="790430"/>
            <a:ext cx="7576424" cy="5277139"/>
          </a:xfrm>
          <a:prstGeom prst="rect">
            <a:avLst/>
          </a:prstGeom>
        </p:spPr>
      </p:pic>
      <p:sp>
        <p:nvSpPr>
          <p:cNvPr id="7" name="Título 1">
            <a:extLst>
              <a:ext uri="{FF2B5EF4-FFF2-40B4-BE49-F238E27FC236}">
                <a16:creationId xmlns:a16="http://schemas.microsoft.com/office/drawing/2014/main" id="{14F04B1E-4F32-4194-BC13-43E136E3AC65}"/>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1" name="Título 1">
            <a:extLst>
              <a:ext uri="{FF2B5EF4-FFF2-40B4-BE49-F238E27FC236}">
                <a16:creationId xmlns:a16="http://schemas.microsoft.com/office/drawing/2014/main" id="{4A3A8048-506D-4A6C-BECD-3A9C7C3285CC}"/>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CuadroTexto 11">
            <a:extLst>
              <a:ext uri="{FF2B5EF4-FFF2-40B4-BE49-F238E27FC236}">
                <a16:creationId xmlns:a16="http://schemas.microsoft.com/office/drawing/2014/main" id="{E0154610-278B-4C17-A44A-05CBE1CCAF8E}"/>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3" name="Título 1">
            <a:extLst>
              <a:ext uri="{FF2B5EF4-FFF2-40B4-BE49-F238E27FC236}">
                <a16:creationId xmlns:a16="http://schemas.microsoft.com/office/drawing/2014/main" id="{F8677177-3256-4C86-8737-E54D36AB50D2}"/>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4" name="Título 1">
            <a:extLst>
              <a:ext uri="{FF2B5EF4-FFF2-40B4-BE49-F238E27FC236}">
                <a16:creationId xmlns:a16="http://schemas.microsoft.com/office/drawing/2014/main" id="{035BA6E4-F25B-4E1F-A30C-E2000F3BD9E5}"/>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5" name="Título 1">
            <a:extLst>
              <a:ext uri="{FF2B5EF4-FFF2-40B4-BE49-F238E27FC236}">
                <a16:creationId xmlns:a16="http://schemas.microsoft.com/office/drawing/2014/main" id="{8FF1FD48-FC1C-4F01-8652-016850CFC639}"/>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6" name="Título 2">
            <a:extLst>
              <a:ext uri="{FF2B5EF4-FFF2-40B4-BE49-F238E27FC236}">
                <a16:creationId xmlns:a16="http://schemas.microsoft.com/office/drawing/2014/main" id="{34F07C92-70B0-4133-B538-B81749F65145}"/>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
        <p:nvSpPr>
          <p:cNvPr id="17" name="Título 1">
            <a:extLst>
              <a:ext uri="{FF2B5EF4-FFF2-40B4-BE49-F238E27FC236}">
                <a16:creationId xmlns:a16="http://schemas.microsoft.com/office/drawing/2014/main" id="{FCB09EE4-D54D-4F56-8CCB-EA0C4D2593FE}"/>
              </a:ext>
            </a:extLst>
          </p:cNvPr>
          <p:cNvSpPr txBox="1">
            <a:spLocks/>
          </p:cNvSpPr>
          <p:nvPr/>
        </p:nvSpPr>
        <p:spPr>
          <a:xfrm>
            <a:off x="7766087" y="137886"/>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8" name="CuadroTexto 17">
            <a:extLst>
              <a:ext uri="{FF2B5EF4-FFF2-40B4-BE49-F238E27FC236}">
                <a16:creationId xmlns:a16="http://schemas.microsoft.com/office/drawing/2014/main" id="{5639ED6B-6E32-4AEC-B74A-47206380E04C}"/>
              </a:ext>
            </a:extLst>
          </p:cNvPr>
          <p:cNvSpPr txBox="1"/>
          <p:nvPr/>
        </p:nvSpPr>
        <p:spPr>
          <a:xfrm>
            <a:off x="152400" y="15240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9" name="Título 1">
            <a:extLst>
              <a:ext uri="{FF2B5EF4-FFF2-40B4-BE49-F238E27FC236}">
                <a16:creationId xmlns:a16="http://schemas.microsoft.com/office/drawing/2014/main" id="{735C2883-9E5B-4E77-9469-C2BA0581CDBE}"/>
              </a:ext>
            </a:extLst>
          </p:cNvPr>
          <p:cNvSpPr txBox="1">
            <a:spLocks/>
          </p:cNvSpPr>
          <p:nvPr/>
        </p:nvSpPr>
        <p:spPr>
          <a:xfrm>
            <a:off x="7702717" y="137886"/>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20" name="Título 1">
            <a:extLst>
              <a:ext uri="{FF2B5EF4-FFF2-40B4-BE49-F238E27FC236}">
                <a16:creationId xmlns:a16="http://schemas.microsoft.com/office/drawing/2014/main" id="{53BEAADA-1E0E-4420-9ECE-85E4D7706378}"/>
              </a:ext>
            </a:extLst>
          </p:cNvPr>
          <p:cNvSpPr txBox="1">
            <a:spLocks/>
          </p:cNvSpPr>
          <p:nvPr/>
        </p:nvSpPr>
        <p:spPr>
          <a:xfrm>
            <a:off x="5120484" y="137886"/>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21" name="Título 1">
            <a:extLst>
              <a:ext uri="{FF2B5EF4-FFF2-40B4-BE49-F238E27FC236}">
                <a16:creationId xmlns:a16="http://schemas.microsoft.com/office/drawing/2014/main" id="{CB9DE610-8DBE-4F25-ACB6-9BA2FF917130}"/>
              </a:ext>
            </a:extLst>
          </p:cNvPr>
          <p:cNvSpPr txBox="1">
            <a:spLocks/>
          </p:cNvSpPr>
          <p:nvPr/>
        </p:nvSpPr>
        <p:spPr>
          <a:xfrm>
            <a:off x="2422430" y="128642"/>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22" name="Título 2">
            <a:extLst>
              <a:ext uri="{FF2B5EF4-FFF2-40B4-BE49-F238E27FC236}">
                <a16:creationId xmlns:a16="http://schemas.microsoft.com/office/drawing/2014/main" id="{1664EC20-4383-4887-A2A7-1DFB154C1DB3}"/>
              </a:ext>
            </a:extLst>
          </p:cNvPr>
          <p:cNvSpPr txBox="1">
            <a:spLocks/>
          </p:cNvSpPr>
          <p:nvPr/>
        </p:nvSpPr>
        <p:spPr>
          <a:xfrm>
            <a:off x="-2229" y="137886"/>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817270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76B1DEA-1DE5-47FA-BF36-DCE73F5DB929}"/>
              </a:ext>
            </a:extLst>
          </p:cNvPr>
          <p:cNvPicPr>
            <a:picLocks noChangeAspect="1"/>
          </p:cNvPicPr>
          <p:nvPr/>
        </p:nvPicPr>
        <p:blipFill>
          <a:blip r:embed="rId2"/>
          <a:srcRect/>
          <a:stretch/>
        </p:blipFill>
        <p:spPr>
          <a:xfrm>
            <a:off x="783788" y="790430"/>
            <a:ext cx="7565951" cy="5277139"/>
          </a:xfrm>
          <a:prstGeom prst="rect">
            <a:avLst/>
          </a:prstGeom>
        </p:spPr>
      </p:pic>
      <p:sp>
        <p:nvSpPr>
          <p:cNvPr id="11" name="Título 1">
            <a:extLst>
              <a:ext uri="{FF2B5EF4-FFF2-40B4-BE49-F238E27FC236}">
                <a16:creationId xmlns:a16="http://schemas.microsoft.com/office/drawing/2014/main" id="{F9618E7C-54E5-4147-8B06-E50E2D562589}"/>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CuadroTexto 11">
            <a:extLst>
              <a:ext uri="{FF2B5EF4-FFF2-40B4-BE49-F238E27FC236}">
                <a16:creationId xmlns:a16="http://schemas.microsoft.com/office/drawing/2014/main" id="{058346D0-30C8-40F5-976C-E899D64AAC8C}"/>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3" name="Título 1">
            <a:extLst>
              <a:ext uri="{FF2B5EF4-FFF2-40B4-BE49-F238E27FC236}">
                <a16:creationId xmlns:a16="http://schemas.microsoft.com/office/drawing/2014/main" id="{D1F2F2E9-29D6-4DB2-9126-3EA26521F87F}"/>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4" name="Título 1">
            <a:extLst>
              <a:ext uri="{FF2B5EF4-FFF2-40B4-BE49-F238E27FC236}">
                <a16:creationId xmlns:a16="http://schemas.microsoft.com/office/drawing/2014/main" id="{14B0CF31-BE49-4E5E-A449-348B446593B5}"/>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5" name="Título 1">
            <a:extLst>
              <a:ext uri="{FF2B5EF4-FFF2-40B4-BE49-F238E27FC236}">
                <a16:creationId xmlns:a16="http://schemas.microsoft.com/office/drawing/2014/main" id="{8500CD65-2D68-497E-9584-1634D219E9E0}"/>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6" name="Título 2">
            <a:extLst>
              <a:ext uri="{FF2B5EF4-FFF2-40B4-BE49-F238E27FC236}">
                <a16:creationId xmlns:a16="http://schemas.microsoft.com/office/drawing/2014/main" id="{AB244291-CC8E-46BA-89C0-1DC9274357E3}"/>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757044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7E0C306-BA6F-4B92-A57D-2AACFF28AED1}"/>
              </a:ext>
            </a:extLst>
          </p:cNvPr>
          <p:cNvPicPr>
            <a:picLocks noChangeAspect="1"/>
          </p:cNvPicPr>
          <p:nvPr/>
        </p:nvPicPr>
        <p:blipFill>
          <a:blip r:embed="rId2"/>
          <a:srcRect/>
          <a:stretch/>
        </p:blipFill>
        <p:spPr>
          <a:xfrm>
            <a:off x="759977" y="909000"/>
            <a:ext cx="7624045" cy="5040000"/>
          </a:xfrm>
          <a:prstGeom prst="rect">
            <a:avLst/>
          </a:prstGeom>
        </p:spPr>
      </p:pic>
      <p:sp>
        <p:nvSpPr>
          <p:cNvPr id="11" name="Título 1">
            <a:extLst>
              <a:ext uri="{FF2B5EF4-FFF2-40B4-BE49-F238E27FC236}">
                <a16:creationId xmlns:a16="http://schemas.microsoft.com/office/drawing/2014/main" id="{CAF23F99-3C28-45F9-ACB0-5BF4BEF35E4E}"/>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CuadroTexto 11">
            <a:extLst>
              <a:ext uri="{FF2B5EF4-FFF2-40B4-BE49-F238E27FC236}">
                <a16:creationId xmlns:a16="http://schemas.microsoft.com/office/drawing/2014/main" id="{60660003-C3C4-4E2B-991A-1F786A438C83}"/>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3" name="Título 1">
            <a:extLst>
              <a:ext uri="{FF2B5EF4-FFF2-40B4-BE49-F238E27FC236}">
                <a16:creationId xmlns:a16="http://schemas.microsoft.com/office/drawing/2014/main" id="{686C56D4-7AB0-4A42-A157-126D378C59DA}"/>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4" name="Título 1">
            <a:extLst>
              <a:ext uri="{FF2B5EF4-FFF2-40B4-BE49-F238E27FC236}">
                <a16:creationId xmlns:a16="http://schemas.microsoft.com/office/drawing/2014/main" id="{B0942FF0-82B3-4963-B89E-834C59CAA6A6}"/>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5" name="Título 1">
            <a:extLst>
              <a:ext uri="{FF2B5EF4-FFF2-40B4-BE49-F238E27FC236}">
                <a16:creationId xmlns:a16="http://schemas.microsoft.com/office/drawing/2014/main" id="{4FC7FF04-5664-42DD-899D-C6A822F73F61}"/>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6" name="Título 2">
            <a:extLst>
              <a:ext uri="{FF2B5EF4-FFF2-40B4-BE49-F238E27FC236}">
                <a16:creationId xmlns:a16="http://schemas.microsoft.com/office/drawing/2014/main" id="{2DB934C7-AC94-4CF6-AF8B-A15C89968E57}"/>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646320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DF87C28-67EC-426C-946B-17629019C633}"/>
              </a:ext>
            </a:extLst>
          </p:cNvPr>
          <p:cNvPicPr>
            <a:picLocks noChangeAspect="1"/>
          </p:cNvPicPr>
          <p:nvPr/>
        </p:nvPicPr>
        <p:blipFill>
          <a:blip r:embed="rId2"/>
          <a:stretch>
            <a:fillRect/>
          </a:stretch>
        </p:blipFill>
        <p:spPr>
          <a:xfrm>
            <a:off x="792000" y="1361813"/>
            <a:ext cx="7560000" cy="4134374"/>
          </a:xfrm>
          <a:prstGeom prst="rect">
            <a:avLst/>
          </a:prstGeom>
        </p:spPr>
      </p:pic>
      <p:sp>
        <p:nvSpPr>
          <p:cNvPr id="10" name="Título 1">
            <a:extLst>
              <a:ext uri="{FF2B5EF4-FFF2-40B4-BE49-F238E27FC236}">
                <a16:creationId xmlns:a16="http://schemas.microsoft.com/office/drawing/2014/main" id="{59FAF566-8CCF-404A-806E-7A1CE52BE466}"/>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1" name="CuadroTexto 10">
            <a:extLst>
              <a:ext uri="{FF2B5EF4-FFF2-40B4-BE49-F238E27FC236}">
                <a16:creationId xmlns:a16="http://schemas.microsoft.com/office/drawing/2014/main" id="{3149330D-4739-4754-8EF7-8954E4601492}"/>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F3E4AE63-5D27-44BC-ABD4-C14A8D2A2217}"/>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A52E54E7-1AB1-4CD2-AB97-F2C5A4C78E20}"/>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4" name="Título 1">
            <a:extLst>
              <a:ext uri="{FF2B5EF4-FFF2-40B4-BE49-F238E27FC236}">
                <a16:creationId xmlns:a16="http://schemas.microsoft.com/office/drawing/2014/main" id="{AB082C4F-E693-46E8-BAC0-F65AF284D3DB}"/>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5" name="Título 2">
            <a:extLst>
              <a:ext uri="{FF2B5EF4-FFF2-40B4-BE49-F238E27FC236}">
                <a16:creationId xmlns:a16="http://schemas.microsoft.com/office/drawing/2014/main" id="{59813C17-FE76-46C4-928B-0B27C303325A}"/>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388723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E38AD25E-ABFC-47D8-90C0-794F1544EC5F}"/>
              </a:ext>
            </a:extLst>
          </p:cNvPr>
          <p:cNvSpPr txBox="1">
            <a:spLocks/>
          </p:cNvSpPr>
          <p:nvPr/>
        </p:nvSpPr>
        <p:spPr>
          <a:xfrm>
            <a:off x="-9214683" y="290340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500" dirty="0"/>
              <a:t>IV. APLICACIONES</a:t>
            </a:r>
            <a:endParaRPr lang="en-GB" sz="2500" dirty="0"/>
          </a:p>
        </p:txBody>
      </p:sp>
      <p:sp>
        <p:nvSpPr>
          <p:cNvPr id="4" name="Título 1">
            <a:extLst>
              <a:ext uri="{FF2B5EF4-FFF2-40B4-BE49-F238E27FC236}">
                <a16:creationId xmlns:a16="http://schemas.microsoft.com/office/drawing/2014/main" id="{6B93A0D0-0C6A-4EDE-82D3-333FA1732A56}"/>
              </a:ext>
            </a:extLst>
          </p:cNvPr>
          <p:cNvSpPr txBox="1">
            <a:spLocks/>
          </p:cNvSpPr>
          <p:nvPr/>
        </p:nvSpPr>
        <p:spPr>
          <a:xfrm>
            <a:off x="-9214683" y="3645992"/>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500" dirty="0"/>
              <a:t>III. CLASIFICADOR CATASTRAL</a:t>
            </a:r>
            <a:endParaRPr lang="en-GB" sz="2500" dirty="0"/>
          </a:p>
        </p:txBody>
      </p:sp>
      <p:sp>
        <p:nvSpPr>
          <p:cNvPr id="5" name="Título 1">
            <a:extLst>
              <a:ext uri="{FF2B5EF4-FFF2-40B4-BE49-F238E27FC236}">
                <a16:creationId xmlns:a16="http://schemas.microsoft.com/office/drawing/2014/main" id="{92E2CB5D-C320-42EF-B7F2-FF2D5DA13AD6}"/>
              </a:ext>
            </a:extLst>
          </p:cNvPr>
          <p:cNvSpPr txBox="1">
            <a:spLocks/>
          </p:cNvSpPr>
          <p:nvPr/>
        </p:nvSpPr>
        <p:spPr>
          <a:xfrm>
            <a:off x="-9214683" y="214947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500" dirty="0"/>
              <a:t>II. LA SEDE ELECTRÓNICA DEL CATASTRO</a:t>
            </a:r>
            <a:endParaRPr lang="en-GB" sz="2500" dirty="0"/>
          </a:p>
        </p:txBody>
      </p:sp>
      <p:sp>
        <p:nvSpPr>
          <p:cNvPr id="6" name="Título 2">
            <a:extLst>
              <a:ext uri="{FF2B5EF4-FFF2-40B4-BE49-F238E27FC236}">
                <a16:creationId xmlns:a16="http://schemas.microsoft.com/office/drawing/2014/main" id="{BAF269DB-6C9E-4AFA-861A-D22F5F489BF6}"/>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I. SOFTWARE LIBRE SIG</a:t>
            </a:r>
            <a:endParaRPr lang="en-GB" b="1" dirty="0"/>
          </a:p>
        </p:txBody>
      </p:sp>
      <p:sp>
        <p:nvSpPr>
          <p:cNvPr id="9" name="Título 1">
            <a:extLst>
              <a:ext uri="{FF2B5EF4-FFF2-40B4-BE49-F238E27FC236}">
                <a16:creationId xmlns:a16="http://schemas.microsoft.com/office/drawing/2014/main" id="{172C94B9-5B6E-4673-9552-B4932EB74324}"/>
              </a:ext>
            </a:extLst>
          </p:cNvPr>
          <p:cNvSpPr txBox="1">
            <a:spLocks/>
          </p:cNvSpPr>
          <p:nvPr/>
        </p:nvSpPr>
        <p:spPr>
          <a:xfrm>
            <a:off x="7613687" y="-856342"/>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0" name="Título 1">
            <a:extLst>
              <a:ext uri="{FF2B5EF4-FFF2-40B4-BE49-F238E27FC236}">
                <a16:creationId xmlns:a16="http://schemas.microsoft.com/office/drawing/2014/main" id="{2857A220-6141-4BCD-861E-4FA22B7658C6}"/>
              </a:ext>
            </a:extLst>
          </p:cNvPr>
          <p:cNvSpPr txBox="1">
            <a:spLocks/>
          </p:cNvSpPr>
          <p:nvPr/>
        </p:nvSpPr>
        <p:spPr>
          <a:xfrm>
            <a:off x="5212516" y="-856342"/>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1" name="Título 1">
            <a:extLst>
              <a:ext uri="{FF2B5EF4-FFF2-40B4-BE49-F238E27FC236}">
                <a16:creationId xmlns:a16="http://schemas.microsoft.com/office/drawing/2014/main" id="{83704470-9AA5-4768-83B4-BCB34877577F}"/>
              </a:ext>
            </a:extLst>
          </p:cNvPr>
          <p:cNvSpPr txBox="1">
            <a:spLocks/>
          </p:cNvSpPr>
          <p:nvPr/>
        </p:nvSpPr>
        <p:spPr>
          <a:xfrm>
            <a:off x="1998440" y="-865586"/>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SEDE ELECTRÓNICA DEL CATASTRO</a:t>
            </a:r>
            <a:endParaRPr lang="en-GB" sz="1400" dirty="0"/>
          </a:p>
        </p:txBody>
      </p:sp>
    </p:spTree>
    <p:extLst>
      <p:ext uri="{BB962C8B-B14F-4D97-AF65-F5344CB8AC3E}">
        <p14:creationId xmlns:p14="http://schemas.microsoft.com/office/powerpoint/2010/main" val="3812373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069B4BB-B9E2-4099-9CA3-DDA2A2DF67CD}"/>
              </a:ext>
            </a:extLst>
          </p:cNvPr>
          <p:cNvPicPr>
            <a:picLocks noChangeAspect="1"/>
          </p:cNvPicPr>
          <p:nvPr/>
        </p:nvPicPr>
        <p:blipFill>
          <a:blip r:embed="rId2"/>
          <a:stretch>
            <a:fillRect/>
          </a:stretch>
        </p:blipFill>
        <p:spPr>
          <a:xfrm>
            <a:off x="948630" y="909000"/>
            <a:ext cx="7246740" cy="5040000"/>
          </a:xfrm>
          <a:prstGeom prst="rect">
            <a:avLst/>
          </a:prstGeom>
        </p:spPr>
      </p:pic>
      <p:sp>
        <p:nvSpPr>
          <p:cNvPr id="11" name="Título 1">
            <a:extLst>
              <a:ext uri="{FF2B5EF4-FFF2-40B4-BE49-F238E27FC236}">
                <a16:creationId xmlns:a16="http://schemas.microsoft.com/office/drawing/2014/main" id="{9CEDA981-A38D-4404-A8B0-F9FFA403A52D}"/>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CuadroTexto 11">
            <a:extLst>
              <a:ext uri="{FF2B5EF4-FFF2-40B4-BE49-F238E27FC236}">
                <a16:creationId xmlns:a16="http://schemas.microsoft.com/office/drawing/2014/main" id="{511BBEE9-7643-4D47-9289-1041FCA53689}"/>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3" name="Título 1">
            <a:extLst>
              <a:ext uri="{FF2B5EF4-FFF2-40B4-BE49-F238E27FC236}">
                <a16:creationId xmlns:a16="http://schemas.microsoft.com/office/drawing/2014/main" id="{56A98CFF-5E80-4D50-9386-C6C271FBFFE1}"/>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4" name="Título 1">
            <a:extLst>
              <a:ext uri="{FF2B5EF4-FFF2-40B4-BE49-F238E27FC236}">
                <a16:creationId xmlns:a16="http://schemas.microsoft.com/office/drawing/2014/main" id="{197E7D56-4FCA-4F04-A928-C3A7C36B109E}"/>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5" name="Título 1">
            <a:extLst>
              <a:ext uri="{FF2B5EF4-FFF2-40B4-BE49-F238E27FC236}">
                <a16:creationId xmlns:a16="http://schemas.microsoft.com/office/drawing/2014/main" id="{12C9F342-EF98-4A74-A856-536D2ED18DAA}"/>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6" name="Título 2">
            <a:extLst>
              <a:ext uri="{FF2B5EF4-FFF2-40B4-BE49-F238E27FC236}">
                <a16:creationId xmlns:a16="http://schemas.microsoft.com/office/drawing/2014/main" id="{E18F1065-8ED9-4296-90C5-4DB92E1B65F9}"/>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486376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BF2DE7A-46CD-47ED-B0FF-A759E1DFE7CD}"/>
              </a:ext>
            </a:extLst>
          </p:cNvPr>
          <p:cNvPicPr>
            <a:picLocks noChangeAspect="1"/>
          </p:cNvPicPr>
          <p:nvPr/>
        </p:nvPicPr>
        <p:blipFill>
          <a:blip r:embed="rId2"/>
          <a:srcRect/>
          <a:stretch/>
        </p:blipFill>
        <p:spPr>
          <a:xfrm>
            <a:off x="969025" y="909000"/>
            <a:ext cx="7205949" cy="5040000"/>
          </a:xfrm>
          <a:prstGeom prst="rect">
            <a:avLst/>
          </a:prstGeom>
        </p:spPr>
      </p:pic>
      <p:sp>
        <p:nvSpPr>
          <p:cNvPr id="11" name="Título 1">
            <a:extLst>
              <a:ext uri="{FF2B5EF4-FFF2-40B4-BE49-F238E27FC236}">
                <a16:creationId xmlns:a16="http://schemas.microsoft.com/office/drawing/2014/main" id="{884ECE59-4BDD-4448-BE03-407B57B13B96}"/>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CuadroTexto 11">
            <a:extLst>
              <a:ext uri="{FF2B5EF4-FFF2-40B4-BE49-F238E27FC236}">
                <a16:creationId xmlns:a16="http://schemas.microsoft.com/office/drawing/2014/main" id="{C13F9331-5539-45B9-A6A8-0809EEF7F205}"/>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3" name="Título 1">
            <a:extLst>
              <a:ext uri="{FF2B5EF4-FFF2-40B4-BE49-F238E27FC236}">
                <a16:creationId xmlns:a16="http://schemas.microsoft.com/office/drawing/2014/main" id="{44BB5C7A-2BED-4324-8458-B96FAE144136}"/>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4" name="Título 1">
            <a:extLst>
              <a:ext uri="{FF2B5EF4-FFF2-40B4-BE49-F238E27FC236}">
                <a16:creationId xmlns:a16="http://schemas.microsoft.com/office/drawing/2014/main" id="{85613540-F793-48B4-8D65-D6A34B522005}"/>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5" name="Título 1">
            <a:extLst>
              <a:ext uri="{FF2B5EF4-FFF2-40B4-BE49-F238E27FC236}">
                <a16:creationId xmlns:a16="http://schemas.microsoft.com/office/drawing/2014/main" id="{F63AB950-CA32-4AFC-A7D4-B5123A264E18}"/>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6" name="Título 2">
            <a:extLst>
              <a:ext uri="{FF2B5EF4-FFF2-40B4-BE49-F238E27FC236}">
                <a16:creationId xmlns:a16="http://schemas.microsoft.com/office/drawing/2014/main" id="{BCCB09A4-8543-4EB3-BAD9-EF099F0F920C}"/>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654474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E64394D-E23A-40B0-8AAC-4E1253AC1814}"/>
              </a:ext>
            </a:extLst>
          </p:cNvPr>
          <p:cNvPicPr>
            <a:picLocks noChangeAspect="1"/>
          </p:cNvPicPr>
          <p:nvPr/>
        </p:nvPicPr>
        <p:blipFill>
          <a:blip r:embed="rId2"/>
          <a:stretch>
            <a:fillRect/>
          </a:stretch>
        </p:blipFill>
        <p:spPr>
          <a:xfrm>
            <a:off x="759482" y="1514268"/>
            <a:ext cx="7625035" cy="3829463"/>
          </a:xfrm>
          <a:prstGeom prst="rect">
            <a:avLst/>
          </a:prstGeom>
        </p:spPr>
      </p:pic>
      <p:sp>
        <p:nvSpPr>
          <p:cNvPr id="17" name="Título 1">
            <a:extLst>
              <a:ext uri="{FF2B5EF4-FFF2-40B4-BE49-F238E27FC236}">
                <a16:creationId xmlns:a16="http://schemas.microsoft.com/office/drawing/2014/main" id="{8B93FCCC-A26F-449A-808A-4A9FC311150E}"/>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8" name="CuadroTexto 17">
            <a:extLst>
              <a:ext uri="{FF2B5EF4-FFF2-40B4-BE49-F238E27FC236}">
                <a16:creationId xmlns:a16="http://schemas.microsoft.com/office/drawing/2014/main" id="{20FA67D3-CD86-4ABE-82A1-8C7D3C08AB57}"/>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9" name="Título 1">
            <a:extLst>
              <a:ext uri="{FF2B5EF4-FFF2-40B4-BE49-F238E27FC236}">
                <a16:creationId xmlns:a16="http://schemas.microsoft.com/office/drawing/2014/main" id="{00FDACDE-9A04-42DF-A7CD-1D12BC6725B1}"/>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20" name="Título 1">
            <a:extLst>
              <a:ext uri="{FF2B5EF4-FFF2-40B4-BE49-F238E27FC236}">
                <a16:creationId xmlns:a16="http://schemas.microsoft.com/office/drawing/2014/main" id="{9DECA046-A2D8-49E4-B2AD-59D395CC2C02}"/>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21" name="Título 1">
            <a:extLst>
              <a:ext uri="{FF2B5EF4-FFF2-40B4-BE49-F238E27FC236}">
                <a16:creationId xmlns:a16="http://schemas.microsoft.com/office/drawing/2014/main" id="{2F6EF1B6-4853-4467-9470-3F48604B32F4}"/>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22" name="Título 2">
            <a:extLst>
              <a:ext uri="{FF2B5EF4-FFF2-40B4-BE49-F238E27FC236}">
                <a16:creationId xmlns:a16="http://schemas.microsoft.com/office/drawing/2014/main" id="{7E99101C-D970-4771-A382-D061CA9B6BAF}"/>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4061102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Dibujo de ingeniería&#10;&#10;Descripción generada automáticamente">
            <a:extLst>
              <a:ext uri="{FF2B5EF4-FFF2-40B4-BE49-F238E27FC236}">
                <a16:creationId xmlns:a16="http://schemas.microsoft.com/office/drawing/2014/main" id="{882EEB2F-88FD-4D42-B4A9-7B9E1F2ECB97}"/>
              </a:ext>
            </a:extLst>
          </p:cNvPr>
          <p:cNvPicPr>
            <a:picLocks noChangeAspect="1"/>
          </p:cNvPicPr>
          <p:nvPr/>
        </p:nvPicPr>
        <p:blipFill>
          <a:blip r:embed="rId2"/>
          <a:stretch>
            <a:fillRect/>
          </a:stretch>
        </p:blipFill>
        <p:spPr>
          <a:xfrm>
            <a:off x="792000" y="755946"/>
            <a:ext cx="7560000" cy="5346108"/>
          </a:xfrm>
          <a:prstGeom prst="rect">
            <a:avLst/>
          </a:prstGeom>
        </p:spPr>
      </p:pic>
      <p:sp>
        <p:nvSpPr>
          <p:cNvPr id="10" name="Título 1">
            <a:extLst>
              <a:ext uri="{FF2B5EF4-FFF2-40B4-BE49-F238E27FC236}">
                <a16:creationId xmlns:a16="http://schemas.microsoft.com/office/drawing/2014/main" id="{07AEFF55-8D25-4C63-A572-4EA664BE599E}"/>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1" name="CuadroTexto 10">
            <a:extLst>
              <a:ext uri="{FF2B5EF4-FFF2-40B4-BE49-F238E27FC236}">
                <a16:creationId xmlns:a16="http://schemas.microsoft.com/office/drawing/2014/main" id="{5600BD62-4EAC-4498-AD7F-C95532412424}"/>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4B12284F-7D6E-406B-9C40-ADFE585648CE}"/>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F838E7E4-4A61-4893-8D55-99F9ED488FA6}"/>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4" name="Título 1">
            <a:extLst>
              <a:ext uri="{FF2B5EF4-FFF2-40B4-BE49-F238E27FC236}">
                <a16:creationId xmlns:a16="http://schemas.microsoft.com/office/drawing/2014/main" id="{C2E531B8-0C20-480D-888F-BE5B500AA4A0}"/>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5" name="Título 2">
            <a:extLst>
              <a:ext uri="{FF2B5EF4-FFF2-40B4-BE49-F238E27FC236}">
                <a16:creationId xmlns:a16="http://schemas.microsoft.com/office/drawing/2014/main" id="{ECC33DF4-CEA2-4716-BF01-E02C958AFD36}"/>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000761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DD3067-623C-4EB1-838F-6F139F1A4757}"/>
              </a:ext>
            </a:extLst>
          </p:cNvPr>
          <p:cNvPicPr>
            <a:picLocks noChangeAspect="1"/>
          </p:cNvPicPr>
          <p:nvPr/>
        </p:nvPicPr>
        <p:blipFill>
          <a:blip r:embed="rId2"/>
          <a:srcRect/>
          <a:stretch/>
        </p:blipFill>
        <p:spPr>
          <a:xfrm>
            <a:off x="792000" y="672438"/>
            <a:ext cx="7560000" cy="5513123"/>
          </a:xfrm>
          <a:prstGeom prst="rect">
            <a:avLst/>
          </a:prstGeom>
        </p:spPr>
      </p:pic>
      <p:sp>
        <p:nvSpPr>
          <p:cNvPr id="10" name="Título 1">
            <a:extLst>
              <a:ext uri="{FF2B5EF4-FFF2-40B4-BE49-F238E27FC236}">
                <a16:creationId xmlns:a16="http://schemas.microsoft.com/office/drawing/2014/main" id="{B9BB9279-A4E2-4DA6-8F60-6BC2601F4A16}"/>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1" name="CuadroTexto 10">
            <a:extLst>
              <a:ext uri="{FF2B5EF4-FFF2-40B4-BE49-F238E27FC236}">
                <a16:creationId xmlns:a16="http://schemas.microsoft.com/office/drawing/2014/main" id="{B34C3B5B-B179-4C0F-A5FB-32709406592D}"/>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B6ABA72B-34E7-487B-B4FA-1E158B3B34F7}"/>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C3FAEB19-A3D6-476E-AB4F-15CD35934D2A}"/>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4" name="Título 1">
            <a:extLst>
              <a:ext uri="{FF2B5EF4-FFF2-40B4-BE49-F238E27FC236}">
                <a16:creationId xmlns:a16="http://schemas.microsoft.com/office/drawing/2014/main" id="{F49EDEC0-F78D-46B0-9EEC-361C554B98E9}"/>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5" name="Título 2">
            <a:extLst>
              <a:ext uri="{FF2B5EF4-FFF2-40B4-BE49-F238E27FC236}">
                <a16:creationId xmlns:a16="http://schemas.microsoft.com/office/drawing/2014/main" id="{70630674-4A90-46A5-A18E-DF530506B0B7}"/>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199055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F5E6DF3-56A5-4BA9-88E3-029AE874F3BB}"/>
              </a:ext>
            </a:extLst>
          </p:cNvPr>
          <p:cNvPicPr>
            <a:picLocks noChangeAspect="1"/>
          </p:cNvPicPr>
          <p:nvPr/>
        </p:nvPicPr>
        <p:blipFill>
          <a:blip r:embed="rId2"/>
          <a:srcRect/>
          <a:stretch/>
        </p:blipFill>
        <p:spPr>
          <a:xfrm>
            <a:off x="792000" y="695153"/>
            <a:ext cx="7560000" cy="5467694"/>
          </a:xfrm>
          <a:prstGeom prst="rect">
            <a:avLst/>
          </a:prstGeom>
        </p:spPr>
      </p:pic>
      <p:sp>
        <p:nvSpPr>
          <p:cNvPr id="10" name="Título 1">
            <a:extLst>
              <a:ext uri="{FF2B5EF4-FFF2-40B4-BE49-F238E27FC236}">
                <a16:creationId xmlns:a16="http://schemas.microsoft.com/office/drawing/2014/main" id="{2C88BA5F-3C76-4B3F-ABB5-A835F78F9BB0}"/>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1" name="CuadroTexto 10">
            <a:extLst>
              <a:ext uri="{FF2B5EF4-FFF2-40B4-BE49-F238E27FC236}">
                <a16:creationId xmlns:a16="http://schemas.microsoft.com/office/drawing/2014/main" id="{EE178A07-E139-41B0-AC61-F7C5BB04D194}"/>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98E09572-8A29-4F20-A070-1EBD04F7AC6A}"/>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24FBBB3E-77EE-4CDF-8E0B-CB38EEBA6604}"/>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4" name="Título 1">
            <a:extLst>
              <a:ext uri="{FF2B5EF4-FFF2-40B4-BE49-F238E27FC236}">
                <a16:creationId xmlns:a16="http://schemas.microsoft.com/office/drawing/2014/main" id="{869EDB13-8859-4066-942D-C7FA51CB4917}"/>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5" name="Título 2">
            <a:extLst>
              <a:ext uri="{FF2B5EF4-FFF2-40B4-BE49-F238E27FC236}">
                <a16:creationId xmlns:a16="http://schemas.microsoft.com/office/drawing/2014/main" id="{4E562330-56D2-434A-B501-977376041991}"/>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832557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Dibujo de ingeniería&#10;&#10;Descripción generada automáticamente">
            <a:extLst>
              <a:ext uri="{FF2B5EF4-FFF2-40B4-BE49-F238E27FC236}">
                <a16:creationId xmlns:a16="http://schemas.microsoft.com/office/drawing/2014/main" id="{9BFA5A2A-7930-4383-A37B-62F44E051AB4}"/>
              </a:ext>
            </a:extLst>
          </p:cNvPr>
          <p:cNvPicPr>
            <a:picLocks noChangeAspect="1"/>
          </p:cNvPicPr>
          <p:nvPr/>
        </p:nvPicPr>
        <p:blipFill>
          <a:blip r:embed="rId2"/>
          <a:stretch>
            <a:fillRect/>
          </a:stretch>
        </p:blipFill>
        <p:spPr>
          <a:xfrm>
            <a:off x="792000" y="755946"/>
            <a:ext cx="7560000" cy="5346108"/>
          </a:xfrm>
          <a:prstGeom prst="rect">
            <a:avLst/>
          </a:prstGeom>
        </p:spPr>
      </p:pic>
      <p:sp>
        <p:nvSpPr>
          <p:cNvPr id="6" name="Título 1">
            <a:extLst>
              <a:ext uri="{FF2B5EF4-FFF2-40B4-BE49-F238E27FC236}">
                <a16:creationId xmlns:a16="http://schemas.microsoft.com/office/drawing/2014/main" id="{FC1C6B0F-D616-4728-A3D8-7E70A90555C3}"/>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0" name="Título 1">
            <a:extLst>
              <a:ext uri="{FF2B5EF4-FFF2-40B4-BE49-F238E27FC236}">
                <a16:creationId xmlns:a16="http://schemas.microsoft.com/office/drawing/2014/main" id="{6A492FCD-4E0F-405C-8CE5-6E8AE9390D9A}"/>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1" name="CuadroTexto 10">
            <a:extLst>
              <a:ext uri="{FF2B5EF4-FFF2-40B4-BE49-F238E27FC236}">
                <a16:creationId xmlns:a16="http://schemas.microsoft.com/office/drawing/2014/main" id="{B30DDACA-21CE-4389-89F0-649B3A158DB8}"/>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10880C47-743E-47D5-AB9D-1C1A1866D74A}"/>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3F2D66A4-D065-4BE3-A2E3-379306F11BA3}"/>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4" name="Título 1">
            <a:extLst>
              <a:ext uri="{FF2B5EF4-FFF2-40B4-BE49-F238E27FC236}">
                <a16:creationId xmlns:a16="http://schemas.microsoft.com/office/drawing/2014/main" id="{396A8AC8-C87F-4C5F-B644-5BC037CCA3FA}"/>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5" name="Título 2">
            <a:extLst>
              <a:ext uri="{FF2B5EF4-FFF2-40B4-BE49-F238E27FC236}">
                <a16:creationId xmlns:a16="http://schemas.microsoft.com/office/drawing/2014/main" id="{6E56E667-2BBB-4ECE-A453-29CD6092D3E6}"/>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2947361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D7A900F-92A6-4E3C-9E96-8E7C10F15968}"/>
              </a:ext>
            </a:extLst>
          </p:cNvPr>
          <p:cNvPicPr>
            <a:picLocks noChangeAspect="1"/>
          </p:cNvPicPr>
          <p:nvPr/>
        </p:nvPicPr>
        <p:blipFill>
          <a:blip r:embed="rId2"/>
          <a:srcRect/>
          <a:stretch/>
        </p:blipFill>
        <p:spPr>
          <a:xfrm>
            <a:off x="792000" y="751348"/>
            <a:ext cx="7560000" cy="5355303"/>
          </a:xfrm>
          <a:prstGeom prst="rect">
            <a:avLst/>
          </a:prstGeom>
        </p:spPr>
      </p:pic>
      <p:sp>
        <p:nvSpPr>
          <p:cNvPr id="10" name="Título 1">
            <a:extLst>
              <a:ext uri="{FF2B5EF4-FFF2-40B4-BE49-F238E27FC236}">
                <a16:creationId xmlns:a16="http://schemas.microsoft.com/office/drawing/2014/main" id="{DEAB5BC3-2E84-4DF5-836B-63182A43EAE7}"/>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1" name="CuadroTexto 10">
            <a:extLst>
              <a:ext uri="{FF2B5EF4-FFF2-40B4-BE49-F238E27FC236}">
                <a16:creationId xmlns:a16="http://schemas.microsoft.com/office/drawing/2014/main" id="{D6F9653E-A5EB-47B1-AE76-E46BB583C9A8}"/>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98CC1923-F619-4768-BE48-C6568DC402FF}"/>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4E0A8025-D2E4-4DB9-A13D-8B5B4186092D}"/>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4" name="Título 1">
            <a:extLst>
              <a:ext uri="{FF2B5EF4-FFF2-40B4-BE49-F238E27FC236}">
                <a16:creationId xmlns:a16="http://schemas.microsoft.com/office/drawing/2014/main" id="{269CAFB7-2A70-424F-A06D-51B0AF7390B1}"/>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5" name="Título 2">
            <a:extLst>
              <a:ext uri="{FF2B5EF4-FFF2-40B4-BE49-F238E27FC236}">
                <a16:creationId xmlns:a16="http://schemas.microsoft.com/office/drawing/2014/main" id="{69856C6D-3469-44C9-9966-03BAD558FC27}"/>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1924929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2B5DDD-86A9-434E-9D5E-3C65312E9131}"/>
              </a:ext>
            </a:extLst>
          </p:cNvPr>
          <p:cNvPicPr>
            <a:picLocks noChangeAspect="1"/>
          </p:cNvPicPr>
          <p:nvPr/>
        </p:nvPicPr>
        <p:blipFill>
          <a:blip r:embed="rId2"/>
          <a:srcRect/>
          <a:stretch/>
        </p:blipFill>
        <p:spPr>
          <a:xfrm>
            <a:off x="792000" y="1382410"/>
            <a:ext cx="7560000" cy="4093179"/>
          </a:xfrm>
          <a:prstGeom prst="rect">
            <a:avLst/>
          </a:prstGeom>
        </p:spPr>
      </p:pic>
      <p:sp>
        <p:nvSpPr>
          <p:cNvPr id="10" name="Título 1">
            <a:extLst>
              <a:ext uri="{FF2B5EF4-FFF2-40B4-BE49-F238E27FC236}">
                <a16:creationId xmlns:a16="http://schemas.microsoft.com/office/drawing/2014/main" id="{2998FD70-3CBE-402C-80D7-5C94A777649F}"/>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1" name="CuadroTexto 10">
            <a:extLst>
              <a:ext uri="{FF2B5EF4-FFF2-40B4-BE49-F238E27FC236}">
                <a16:creationId xmlns:a16="http://schemas.microsoft.com/office/drawing/2014/main" id="{A292C8F4-2D1D-4A97-9904-1990C3504E73}"/>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E05C9228-B17D-48D0-92DC-29476CD785B6}"/>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BA6CD6DB-EF22-4661-8DB6-C18FFC2667EF}"/>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4" name="Título 1">
            <a:extLst>
              <a:ext uri="{FF2B5EF4-FFF2-40B4-BE49-F238E27FC236}">
                <a16:creationId xmlns:a16="http://schemas.microsoft.com/office/drawing/2014/main" id="{7ED38D96-9576-4DD9-AAC9-A8FFB26871B0}"/>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5" name="Título 2">
            <a:extLst>
              <a:ext uri="{FF2B5EF4-FFF2-40B4-BE49-F238E27FC236}">
                <a16:creationId xmlns:a16="http://schemas.microsoft.com/office/drawing/2014/main" id="{EC145EFB-D66F-4561-A8D2-23A5E51EC741}"/>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834194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Dibujo de ingeniería&#10;&#10;Descripción generada automáticamente">
            <a:extLst>
              <a:ext uri="{FF2B5EF4-FFF2-40B4-BE49-F238E27FC236}">
                <a16:creationId xmlns:a16="http://schemas.microsoft.com/office/drawing/2014/main" id="{D55DA313-51A6-468F-9DD4-D4F61DE9E5E8}"/>
              </a:ext>
            </a:extLst>
          </p:cNvPr>
          <p:cNvPicPr>
            <a:picLocks noChangeAspect="1"/>
          </p:cNvPicPr>
          <p:nvPr/>
        </p:nvPicPr>
        <p:blipFill>
          <a:blip r:embed="rId2"/>
          <a:stretch>
            <a:fillRect/>
          </a:stretch>
        </p:blipFill>
        <p:spPr>
          <a:xfrm>
            <a:off x="792000" y="755946"/>
            <a:ext cx="7560000" cy="5346108"/>
          </a:xfrm>
          <a:prstGeom prst="rect">
            <a:avLst/>
          </a:prstGeom>
        </p:spPr>
      </p:pic>
      <p:sp>
        <p:nvSpPr>
          <p:cNvPr id="6" name="Título 1">
            <a:extLst>
              <a:ext uri="{FF2B5EF4-FFF2-40B4-BE49-F238E27FC236}">
                <a16:creationId xmlns:a16="http://schemas.microsoft.com/office/drawing/2014/main" id="{2B47C58C-527D-4BFB-BFA0-E3CFE658F291}"/>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0" name="Título 1">
            <a:extLst>
              <a:ext uri="{FF2B5EF4-FFF2-40B4-BE49-F238E27FC236}">
                <a16:creationId xmlns:a16="http://schemas.microsoft.com/office/drawing/2014/main" id="{531E2487-E10B-4291-826A-BC4C082E5D0B}"/>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1" name="CuadroTexto 10">
            <a:extLst>
              <a:ext uri="{FF2B5EF4-FFF2-40B4-BE49-F238E27FC236}">
                <a16:creationId xmlns:a16="http://schemas.microsoft.com/office/drawing/2014/main" id="{90B574CE-D943-4458-8B3B-DF488FDDF08F}"/>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D8AFDBBB-A93A-4BC4-A813-3627A2CCE549}"/>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3" name="Título 1">
            <a:extLst>
              <a:ext uri="{FF2B5EF4-FFF2-40B4-BE49-F238E27FC236}">
                <a16:creationId xmlns:a16="http://schemas.microsoft.com/office/drawing/2014/main" id="{970623D6-8223-412B-8CDE-D42A401EC370}"/>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III. CLASIFICADOR CATASTRAL</a:t>
            </a:r>
            <a:endParaRPr lang="en-GB" sz="1400" b="1" dirty="0"/>
          </a:p>
        </p:txBody>
      </p:sp>
      <p:sp>
        <p:nvSpPr>
          <p:cNvPr id="14" name="Título 1">
            <a:extLst>
              <a:ext uri="{FF2B5EF4-FFF2-40B4-BE49-F238E27FC236}">
                <a16:creationId xmlns:a16="http://schemas.microsoft.com/office/drawing/2014/main" id="{9F2F77BD-3910-4CE2-88F5-ACA127B82B0B}"/>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5" name="Título 2">
            <a:extLst>
              <a:ext uri="{FF2B5EF4-FFF2-40B4-BE49-F238E27FC236}">
                <a16:creationId xmlns:a16="http://schemas.microsoft.com/office/drawing/2014/main" id="{58E98287-CBC5-4FB3-AB5A-5672AD4C7FA3}"/>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1401070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2DFBF29-2FF7-47CE-8BAC-B4498716D834}"/>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5" name="Título 1">
            <a:extLst>
              <a:ext uri="{FF2B5EF4-FFF2-40B4-BE49-F238E27FC236}">
                <a16:creationId xmlns:a16="http://schemas.microsoft.com/office/drawing/2014/main" id="{DDE57DDC-0820-4E40-A467-8666A2BED21E}"/>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6" name="Título 1">
            <a:extLst>
              <a:ext uri="{FF2B5EF4-FFF2-40B4-BE49-F238E27FC236}">
                <a16:creationId xmlns:a16="http://schemas.microsoft.com/office/drawing/2014/main" id="{265C3897-6E14-4421-B1A4-8B316735257D}"/>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7" name="Título 1">
            <a:extLst>
              <a:ext uri="{FF2B5EF4-FFF2-40B4-BE49-F238E27FC236}">
                <a16:creationId xmlns:a16="http://schemas.microsoft.com/office/drawing/2014/main" id="{9F76740D-5856-44AD-84FF-296E28DC1E41}"/>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8" name="Título 2">
            <a:extLst>
              <a:ext uri="{FF2B5EF4-FFF2-40B4-BE49-F238E27FC236}">
                <a16:creationId xmlns:a16="http://schemas.microsoft.com/office/drawing/2014/main" id="{4A5E0202-8648-45B8-A4AC-FD30C63EC54B}"/>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b="1" dirty="0"/>
              <a:t>I. SOFTWARE LIBRE SIG</a:t>
            </a:r>
            <a:endParaRPr lang="en-GB" sz="1400" b="1" dirty="0"/>
          </a:p>
        </p:txBody>
      </p:sp>
      <p:sp>
        <p:nvSpPr>
          <p:cNvPr id="10" name="Título 2">
            <a:extLst>
              <a:ext uri="{FF2B5EF4-FFF2-40B4-BE49-F238E27FC236}">
                <a16:creationId xmlns:a16="http://schemas.microsoft.com/office/drawing/2014/main" id="{81474656-609C-4B4D-B788-24CAE21F59E1}"/>
              </a:ext>
            </a:extLst>
          </p:cNvPr>
          <p:cNvSpPr txBox="1">
            <a:spLocks/>
          </p:cNvSpPr>
          <p:nvPr/>
        </p:nvSpPr>
        <p:spPr>
          <a:xfrm>
            <a:off x="624121" y="169068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2500" dirty="0"/>
          </a:p>
        </p:txBody>
      </p:sp>
      <p:sp>
        <p:nvSpPr>
          <p:cNvPr id="16" name="Título 1">
            <a:extLst>
              <a:ext uri="{FF2B5EF4-FFF2-40B4-BE49-F238E27FC236}">
                <a16:creationId xmlns:a16="http://schemas.microsoft.com/office/drawing/2014/main" id="{3B2EED39-F55A-42D6-9861-B073391C039B}"/>
              </a:ext>
            </a:extLst>
          </p:cNvPr>
          <p:cNvSpPr>
            <a:spLocks noGrp="1"/>
          </p:cNvSpPr>
          <p:nvPr>
            <p:ph type="title"/>
          </p:nvPr>
        </p:nvSpPr>
        <p:spPr>
          <a:xfrm>
            <a:off x="619597" y="365126"/>
            <a:ext cx="7886700" cy="1325563"/>
          </a:xfrm>
        </p:spPr>
        <p:txBody>
          <a:bodyPr/>
          <a:lstStyle/>
          <a:p>
            <a:r>
              <a:rPr lang="en" b="1" dirty="0"/>
              <a:t>Más allá del aspecto económico</a:t>
            </a:r>
            <a:endParaRPr lang="en-GB" b="1" dirty="0"/>
          </a:p>
        </p:txBody>
      </p:sp>
      <p:sp>
        <p:nvSpPr>
          <p:cNvPr id="17" name="Marcador de contenido 2">
            <a:extLst>
              <a:ext uri="{FF2B5EF4-FFF2-40B4-BE49-F238E27FC236}">
                <a16:creationId xmlns:a16="http://schemas.microsoft.com/office/drawing/2014/main" id="{F88F0C3D-2D31-49E5-9FCE-50CD9C1D4212}"/>
              </a:ext>
            </a:extLst>
          </p:cNvPr>
          <p:cNvSpPr>
            <a:spLocks noGrp="1"/>
          </p:cNvSpPr>
          <p:nvPr>
            <p:ph idx="1"/>
          </p:nvPr>
        </p:nvSpPr>
        <p:spPr>
          <a:xfrm>
            <a:off x="633179" y="1963050"/>
            <a:ext cx="8120004" cy="2817180"/>
          </a:xfrm>
        </p:spPr>
        <p:txBody>
          <a:bodyPr/>
          <a:lstStyle/>
          <a:p>
            <a:pPr marL="0" indent="0" algn="just">
              <a:buNone/>
            </a:pPr>
            <a:r>
              <a:rPr lang="es-ES" sz="2000" dirty="0"/>
              <a:t>Ecosistema con unas características determinadas:</a:t>
            </a:r>
          </a:p>
          <a:p>
            <a:pPr marL="0" indent="0" algn="just">
              <a:buNone/>
            </a:pPr>
            <a:r>
              <a:rPr lang="es-ES" sz="2000" dirty="0"/>
              <a:t> </a:t>
            </a:r>
          </a:p>
          <a:p>
            <a:pPr algn="just"/>
            <a:r>
              <a:rPr lang="es-ES" sz="2000" b="1" dirty="0"/>
              <a:t>Transparencia</a:t>
            </a:r>
            <a:r>
              <a:rPr lang="es-ES" sz="2000" dirty="0"/>
              <a:t>, de extrema utilidad en el ámbito académico.</a:t>
            </a:r>
            <a:endParaRPr lang="en-GB" sz="2000" dirty="0"/>
          </a:p>
          <a:p>
            <a:pPr algn="just"/>
            <a:r>
              <a:rPr lang="es-ES" sz="2000" dirty="0"/>
              <a:t>Cooperación entre una extensa </a:t>
            </a:r>
            <a:r>
              <a:rPr lang="es-ES" sz="2000" b="1" dirty="0"/>
              <a:t>comunidad</a:t>
            </a:r>
            <a:r>
              <a:rPr lang="es-ES" sz="2000" dirty="0"/>
              <a:t> de usuarios y  desarrolladores.</a:t>
            </a:r>
          </a:p>
          <a:p>
            <a:pPr algn="just"/>
            <a:r>
              <a:rPr lang="es-ES" sz="2000" dirty="0"/>
              <a:t>Flexibilidad e</a:t>
            </a:r>
            <a:r>
              <a:rPr lang="es-ES" sz="2000" b="1" dirty="0"/>
              <a:t> interoperabilidad.</a:t>
            </a:r>
            <a:endParaRPr lang="es-ES" sz="2000" dirty="0"/>
          </a:p>
          <a:p>
            <a:pPr algn="just"/>
            <a:r>
              <a:rPr lang="es-ES" sz="2000" dirty="0"/>
              <a:t>Transferencia de conocimiento y aprendizaje libre.</a:t>
            </a:r>
          </a:p>
          <a:p>
            <a:pPr algn="just"/>
            <a:r>
              <a:rPr lang="es-ES" sz="2000" dirty="0"/>
              <a:t>Gestión de </a:t>
            </a:r>
            <a:r>
              <a:rPr lang="es-ES" sz="2000" b="1" dirty="0"/>
              <a:t>errores.</a:t>
            </a:r>
            <a:endParaRPr lang="es-ES" sz="2000" dirty="0"/>
          </a:p>
          <a:p>
            <a:pPr marL="0" indent="0" algn="just">
              <a:buNone/>
            </a:pPr>
            <a:endParaRPr lang="es-ES" sz="2000" dirty="0"/>
          </a:p>
        </p:txBody>
      </p:sp>
    </p:spTree>
    <p:extLst>
      <p:ext uri="{BB962C8B-B14F-4D97-AF65-F5344CB8AC3E}">
        <p14:creationId xmlns:p14="http://schemas.microsoft.com/office/powerpoint/2010/main" val="230812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CBEF3DFC-6B41-4194-BBC9-E4BF5C3A5FE5}"/>
              </a:ext>
            </a:extLst>
          </p:cNvPr>
          <p:cNvSpPr txBox="1">
            <a:spLocks/>
          </p:cNvSpPr>
          <p:nvPr/>
        </p:nvSpPr>
        <p:spPr>
          <a:xfrm>
            <a:off x="2173986" y="2889218"/>
            <a:ext cx="4796027" cy="8292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IV. APLICACIONES</a:t>
            </a:r>
            <a:endParaRPr lang="en-GB" b="1" dirty="0"/>
          </a:p>
        </p:txBody>
      </p:sp>
    </p:spTree>
    <p:extLst>
      <p:ext uri="{BB962C8B-B14F-4D97-AF65-F5344CB8AC3E}">
        <p14:creationId xmlns:p14="http://schemas.microsoft.com/office/powerpoint/2010/main" val="198881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2ADBED0-85C6-4040-9D8D-6B212BBD0D09}"/>
              </a:ext>
            </a:extLst>
          </p:cNvPr>
          <p:cNvSpPr>
            <a:spLocks noGrp="1"/>
          </p:cNvSpPr>
          <p:nvPr>
            <p:ph idx="1"/>
          </p:nvPr>
        </p:nvSpPr>
        <p:spPr>
          <a:xfrm>
            <a:off x="664845" y="603413"/>
            <a:ext cx="7814310" cy="4351338"/>
          </a:xfrm>
        </p:spPr>
        <p:txBody>
          <a:bodyPr>
            <a:normAutofit/>
          </a:bodyPr>
          <a:lstStyle/>
          <a:p>
            <a:pPr algn="just">
              <a:buFont typeface="Wingdings" panose="05000000000000000000" pitchFamily="2" charset="2"/>
              <a:buChar char="§"/>
            </a:pPr>
            <a:r>
              <a:rPr lang="es-ES" sz="2000" b="1" dirty="0"/>
              <a:t>Estudios demográficos</a:t>
            </a:r>
            <a:r>
              <a:rPr lang="es-ES" sz="2000" dirty="0"/>
              <a:t>: análisis de la distribución de la población.</a:t>
            </a:r>
          </a:p>
        </p:txBody>
      </p:sp>
      <p:pic>
        <p:nvPicPr>
          <p:cNvPr id="10" name="Imagen 9">
            <a:extLst>
              <a:ext uri="{FF2B5EF4-FFF2-40B4-BE49-F238E27FC236}">
                <a16:creationId xmlns:a16="http://schemas.microsoft.com/office/drawing/2014/main" id="{671581E9-A208-4926-A40B-507C06758C1F}"/>
              </a:ext>
            </a:extLst>
          </p:cNvPr>
          <p:cNvPicPr>
            <a:picLocks noChangeAspect="1"/>
          </p:cNvPicPr>
          <p:nvPr/>
        </p:nvPicPr>
        <p:blipFill>
          <a:blip r:embed="rId2"/>
          <a:stretch>
            <a:fillRect/>
          </a:stretch>
        </p:blipFill>
        <p:spPr>
          <a:xfrm>
            <a:off x="1493822" y="1134191"/>
            <a:ext cx="5567881" cy="5723809"/>
          </a:xfrm>
          <a:prstGeom prst="rect">
            <a:avLst/>
          </a:prstGeom>
        </p:spPr>
      </p:pic>
      <p:sp>
        <p:nvSpPr>
          <p:cNvPr id="11" name="Título 1">
            <a:extLst>
              <a:ext uri="{FF2B5EF4-FFF2-40B4-BE49-F238E27FC236}">
                <a16:creationId xmlns:a16="http://schemas.microsoft.com/office/drawing/2014/main" id="{B6919C5E-C457-48EC-97A6-E5CDE686B4B3}"/>
              </a:ext>
            </a:extLst>
          </p:cNvPr>
          <p:cNvSpPr txBox="1">
            <a:spLocks/>
          </p:cNvSpPr>
          <p:nvPr/>
        </p:nvSpPr>
        <p:spPr>
          <a:xfrm>
            <a:off x="7613687"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CuadroTexto 11">
            <a:extLst>
              <a:ext uri="{FF2B5EF4-FFF2-40B4-BE49-F238E27FC236}">
                <a16:creationId xmlns:a16="http://schemas.microsoft.com/office/drawing/2014/main" id="{54C77E26-2F27-4486-A24D-F3498EC9C6F6}"/>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3" name="Título 1">
            <a:extLst>
              <a:ext uri="{FF2B5EF4-FFF2-40B4-BE49-F238E27FC236}">
                <a16:creationId xmlns:a16="http://schemas.microsoft.com/office/drawing/2014/main" id="{3B6B4C3A-E8DD-4571-9B7F-3E0935929DDF}"/>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IV. APLICACIONES</a:t>
            </a:r>
            <a:endParaRPr lang="en-GB" sz="1400" b="1" dirty="0"/>
          </a:p>
        </p:txBody>
      </p:sp>
      <p:sp>
        <p:nvSpPr>
          <p:cNvPr id="14" name="Título 1">
            <a:extLst>
              <a:ext uri="{FF2B5EF4-FFF2-40B4-BE49-F238E27FC236}">
                <a16:creationId xmlns:a16="http://schemas.microsoft.com/office/drawing/2014/main" id="{1AA09005-04B1-4699-BD5E-0C34321A61D1}"/>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5" name="Título 1">
            <a:extLst>
              <a:ext uri="{FF2B5EF4-FFF2-40B4-BE49-F238E27FC236}">
                <a16:creationId xmlns:a16="http://schemas.microsoft.com/office/drawing/2014/main" id="{33726F33-3191-49AB-A83E-159B2D095F57}"/>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6" name="Título 2">
            <a:extLst>
              <a:ext uri="{FF2B5EF4-FFF2-40B4-BE49-F238E27FC236}">
                <a16:creationId xmlns:a16="http://schemas.microsoft.com/office/drawing/2014/main" id="{DD36B8F6-60A8-4013-BF53-3AF53F749292}"/>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
        <p:nvSpPr>
          <p:cNvPr id="17" name="CuadroTexto 16">
            <a:extLst>
              <a:ext uri="{FF2B5EF4-FFF2-40B4-BE49-F238E27FC236}">
                <a16:creationId xmlns:a16="http://schemas.microsoft.com/office/drawing/2014/main" id="{062553A4-4754-4319-80A4-7FC1F59EBCBB}"/>
              </a:ext>
            </a:extLst>
          </p:cNvPr>
          <p:cNvSpPr txBox="1"/>
          <p:nvPr/>
        </p:nvSpPr>
        <p:spPr>
          <a:xfrm>
            <a:off x="6469368" y="6400993"/>
            <a:ext cx="3195133" cy="375552"/>
          </a:xfrm>
          <a:prstGeom prst="rect">
            <a:avLst/>
          </a:prstGeom>
          <a:noFill/>
        </p:spPr>
        <p:txBody>
          <a:bodyPr wrap="square">
            <a:spAutoFit/>
          </a:bodyPr>
          <a:lstStyle/>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Fuente: (Preciado, 2015a)</a:t>
            </a:r>
          </a:p>
        </p:txBody>
      </p:sp>
    </p:spTree>
    <p:extLst>
      <p:ext uri="{BB962C8B-B14F-4D97-AF65-F5344CB8AC3E}">
        <p14:creationId xmlns:p14="http://schemas.microsoft.com/office/powerpoint/2010/main" val="2582046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93C091FF-59A2-4CE5-B086-243BE596BA14}"/>
              </a:ext>
            </a:extLst>
          </p:cNvPr>
          <p:cNvPicPr>
            <a:picLocks noChangeAspect="1"/>
          </p:cNvPicPr>
          <p:nvPr/>
        </p:nvPicPr>
        <p:blipFill>
          <a:blip r:embed="rId2"/>
          <a:stretch>
            <a:fillRect/>
          </a:stretch>
        </p:blipFill>
        <p:spPr>
          <a:xfrm>
            <a:off x="888735" y="855200"/>
            <a:ext cx="7081918" cy="5935004"/>
          </a:xfrm>
          <a:prstGeom prst="rect">
            <a:avLst/>
          </a:prstGeom>
        </p:spPr>
      </p:pic>
      <p:sp>
        <p:nvSpPr>
          <p:cNvPr id="3" name="Marcador de contenido 2">
            <a:extLst>
              <a:ext uri="{FF2B5EF4-FFF2-40B4-BE49-F238E27FC236}">
                <a16:creationId xmlns:a16="http://schemas.microsoft.com/office/drawing/2014/main" id="{D2ADBED0-85C6-4040-9D8D-6B212BBD0D09}"/>
              </a:ext>
            </a:extLst>
          </p:cNvPr>
          <p:cNvSpPr>
            <a:spLocks noGrp="1"/>
          </p:cNvSpPr>
          <p:nvPr>
            <p:ph idx="1"/>
          </p:nvPr>
        </p:nvSpPr>
        <p:spPr>
          <a:xfrm>
            <a:off x="664845" y="621512"/>
            <a:ext cx="7814310" cy="4351338"/>
          </a:xfrm>
        </p:spPr>
        <p:txBody>
          <a:bodyPr>
            <a:normAutofit/>
          </a:bodyPr>
          <a:lstStyle/>
          <a:p>
            <a:pPr algn="just">
              <a:buFont typeface="Wingdings" panose="05000000000000000000" pitchFamily="2" charset="2"/>
              <a:buChar char="§"/>
            </a:pPr>
            <a:r>
              <a:rPr lang="es-ES" sz="2000" b="1" dirty="0"/>
              <a:t>Estudios urbanos</a:t>
            </a:r>
            <a:r>
              <a:rPr lang="es-ES" sz="2000" dirty="0"/>
              <a:t>: análisis de la estructura urbana.</a:t>
            </a:r>
          </a:p>
        </p:txBody>
      </p:sp>
      <p:sp>
        <p:nvSpPr>
          <p:cNvPr id="11" name="CuadroTexto 10">
            <a:extLst>
              <a:ext uri="{FF2B5EF4-FFF2-40B4-BE49-F238E27FC236}">
                <a16:creationId xmlns:a16="http://schemas.microsoft.com/office/drawing/2014/main" id="{DA920294-65E9-49A8-86E1-93D82D5C881B}"/>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2" name="Título 1">
            <a:extLst>
              <a:ext uri="{FF2B5EF4-FFF2-40B4-BE49-F238E27FC236}">
                <a16:creationId xmlns:a16="http://schemas.microsoft.com/office/drawing/2014/main" id="{7C603FE7-F949-4B1C-85D4-F154A916652C}"/>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IV. APLICACIONES</a:t>
            </a:r>
            <a:endParaRPr lang="en-GB" sz="1400" b="1" dirty="0"/>
          </a:p>
        </p:txBody>
      </p:sp>
      <p:sp>
        <p:nvSpPr>
          <p:cNvPr id="13" name="Título 1">
            <a:extLst>
              <a:ext uri="{FF2B5EF4-FFF2-40B4-BE49-F238E27FC236}">
                <a16:creationId xmlns:a16="http://schemas.microsoft.com/office/drawing/2014/main" id="{01A2E5D1-4918-4A34-A94E-2AF62E7773AE}"/>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4" name="Título 1">
            <a:extLst>
              <a:ext uri="{FF2B5EF4-FFF2-40B4-BE49-F238E27FC236}">
                <a16:creationId xmlns:a16="http://schemas.microsoft.com/office/drawing/2014/main" id="{BFF215DB-9D0F-4EEB-A618-096BB051B581}"/>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5" name="Título 2">
            <a:extLst>
              <a:ext uri="{FF2B5EF4-FFF2-40B4-BE49-F238E27FC236}">
                <a16:creationId xmlns:a16="http://schemas.microsoft.com/office/drawing/2014/main" id="{DE7C5EB8-63CE-49A3-91B8-97A77E1C071D}"/>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
        <p:nvSpPr>
          <p:cNvPr id="9" name="CuadroTexto 8">
            <a:extLst>
              <a:ext uri="{FF2B5EF4-FFF2-40B4-BE49-F238E27FC236}">
                <a16:creationId xmlns:a16="http://schemas.microsoft.com/office/drawing/2014/main" id="{FB01CC4B-0A82-4411-AEEF-EE16C2C2B264}"/>
              </a:ext>
            </a:extLst>
          </p:cNvPr>
          <p:cNvSpPr txBox="1"/>
          <p:nvPr/>
        </p:nvSpPr>
        <p:spPr>
          <a:xfrm>
            <a:off x="6469368" y="6340243"/>
            <a:ext cx="2631035" cy="375552"/>
          </a:xfrm>
          <a:prstGeom prst="rect">
            <a:avLst/>
          </a:prstGeom>
          <a:solidFill>
            <a:schemeClr val="bg1"/>
          </a:solidFill>
          <a:ln w="19050">
            <a:solidFill>
              <a:schemeClr val="tx1"/>
            </a:solidFill>
          </a:ln>
        </p:spPr>
        <p:txBody>
          <a:bodyPr wrap="square">
            <a:spAutoFit/>
          </a:bodyPr>
          <a:lstStyle/>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Fuente: (Preciado, 2015b)</a:t>
            </a:r>
          </a:p>
        </p:txBody>
      </p:sp>
    </p:spTree>
    <p:extLst>
      <p:ext uri="{BB962C8B-B14F-4D97-AF65-F5344CB8AC3E}">
        <p14:creationId xmlns:p14="http://schemas.microsoft.com/office/powerpoint/2010/main" val="303481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contenido 2">
            <a:extLst>
              <a:ext uri="{FF2B5EF4-FFF2-40B4-BE49-F238E27FC236}">
                <a16:creationId xmlns:a16="http://schemas.microsoft.com/office/drawing/2014/main" id="{8DA4C901-38B4-4B9D-B54C-C2614185854E}"/>
              </a:ext>
            </a:extLst>
          </p:cNvPr>
          <p:cNvSpPr>
            <a:spLocks noGrp="1"/>
          </p:cNvSpPr>
          <p:nvPr>
            <p:ph idx="1"/>
          </p:nvPr>
        </p:nvSpPr>
        <p:spPr>
          <a:xfrm>
            <a:off x="641485" y="621521"/>
            <a:ext cx="7814310" cy="4351338"/>
          </a:xfrm>
        </p:spPr>
        <p:txBody>
          <a:bodyPr>
            <a:normAutofit/>
          </a:bodyPr>
          <a:lstStyle/>
          <a:p>
            <a:pPr algn="just">
              <a:buFont typeface="Wingdings" panose="05000000000000000000" pitchFamily="2" charset="2"/>
              <a:buChar char="§"/>
            </a:pPr>
            <a:r>
              <a:rPr lang="es-ES" sz="2000" b="1" dirty="0"/>
              <a:t>Estudios socioeconómicos</a:t>
            </a:r>
            <a:r>
              <a:rPr lang="es-ES" sz="2000" dirty="0"/>
              <a:t>: análisis de la distribución de determinados equipamientos con respecto a la población. </a:t>
            </a:r>
          </a:p>
          <a:p>
            <a:pPr algn="just">
              <a:buFont typeface="Wingdings" panose="05000000000000000000" pitchFamily="2" charset="2"/>
              <a:buChar char="§"/>
            </a:pPr>
            <a:r>
              <a:rPr lang="es-ES" sz="2000" b="1" dirty="0"/>
              <a:t>Estudios de riesgos</a:t>
            </a:r>
            <a:r>
              <a:rPr lang="es-ES" sz="2000" dirty="0"/>
              <a:t>: análisis de la afección de riesgos naturales o antrópicos por parcela y usos del suelo urbano.</a:t>
            </a:r>
            <a:endParaRPr lang="en-GB" sz="2000" dirty="0"/>
          </a:p>
        </p:txBody>
      </p:sp>
      <p:pic>
        <p:nvPicPr>
          <p:cNvPr id="15" name="Imagen 14">
            <a:extLst>
              <a:ext uri="{FF2B5EF4-FFF2-40B4-BE49-F238E27FC236}">
                <a16:creationId xmlns:a16="http://schemas.microsoft.com/office/drawing/2014/main" id="{2089ECDC-C694-4363-985B-96E13EF92603}"/>
              </a:ext>
            </a:extLst>
          </p:cNvPr>
          <p:cNvPicPr>
            <a:picLocks noChangeAspect="1"/>
          </p:cNvPicPr>
          <p:nvPr/>
        </p:nvPicPr>
        <p:blipFill>
          <a:blip r:embed="rId2"/>
          <a:stretch>
            <a:fillRect/>
          </a:stretch>
        </p:blipFill>
        <p:spPr>
          <a:xfrm>
            <a:off x="973993" y="1861150"/>
            <a:ext cx="6422688" cy="4782853"/>
          </a:xfrm>
          <a:prstGeom prst="rect">
            <a:avLst/>
          </a:prstGeom>
        </p:spPr>
      </p:pic>
      <p:sp>
        <p:nvSpPr>
          <p:cNvPr id="16" name="CuadroTexto 15">
            <a:extLst>
              <a:ext uri="{FF2B5EF4-FFF2-40B4-BE49-F238E27FC236}">
                <a16:creationId xmlns:a16="http://schemas.microsoft.com/office/drawing/2014/main" id="{2799803D-9ACE-49DD-9FA7-3635353FD64C}"/>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7" name="Título 1">
            <a:extLst>
              <a:ext uri="{FF2B5EF4-FFF2-40B4-BE49-F238E27FC236}">
                <a16:creationId xmlns:a16="http://schemas.microsoft.com/office/drawing/2014/main" id="{142BAE0B-9874-4CD7-90CE-58E4F05786A5}"/>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IV. APLICACIONES</a:t>
            </a:r>
            <a:endParaRPr lang="en-GB" sz="1400" b="1" dirty="0"/>
          </a:p>
        </p:txBody>
      </p:sp>
      <p:sp>
        <p:nvSpPr>
          <p:cNvPr id="18" name="Título 1">
            <a:extLst>
              <a:ext uri="{FF2B5EF4-FFF2-40B4-BE49-F238E27FC236}">
                <a16:creationId xmlns:a16="http://schemas.microsoft.com/office/drawing/2014/main" id="{BCD244C9-9466-464A-93E6-74F44023EDD0}"/>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9" name="Título 1">
            <a:extLst>
              <a:ext uri="{FF2B5EF4-FFF2-40B4-BE49-F238E27FC236}">
                <a16:creationId xmlns:a16="http://schemas.microsoft.com/office/drawing/2014/main" id="{FA98F1BF-8FF1-44A5-B7B8-AEC2091097E0}"/>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20" name="Título 2">
            <a:extLst>
              <a:ext uri="{FF2B5EF4-FFF2-40B4-BE49-F238E27FC236}">
                <a16:creationId xmlns:a16="http://schemas.microsoft.com/office/drawing/2014/main" id="{3ECBFE2E-9ADB-47B1-898D-AC41E11E80A8}"/>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
        <p:nvSpPr>
          <p:cNvPr id="9" name="CuadroTexto 8">
            <a:extLst>
              <a:ext uri="{FF2B5EF4-FFF2-40B4-BE49-F238E27FC236}">
                <a16:creationId xmlns:a16="http://schemas.microsoft.com/office/drawing/2014/main" id="{AC176986-76BC-4555-94A7-EE35304D6A2F}"/>
              </a:ext>
            </a:extLst>
          </p:cNvPr>
          <p:cNvSpPr txBox="1"/>
          <p:nvPr/>
        </p:nvSpPr>
        <p:spPr>
          <a:xfrm>
            <a:off x="5831648" y="6173724"/>
            <a:ext cx="3312352" cy="671915"/>
          </a:xfrm>
          <a:prstGeom prst="rect">
            <a:avLst/>
          </a:prstGeom>
          <a:noFill/>
        </p:spPr>
        <p:txBody>
          <a:bodyPr wrap="square">
            <a:spAutoFit/>
          </a:bodyPr>
          <a:lstStyle/>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Fuente: (Fernández del Castillo &amp; Alcázar Molina, 2010) </a:t>
            </a:r>
          </a:p>
        </p:txBody>
      </p:sp>
    </p:spTree>
    <p:extLst>
      <p:ext uri="{BB962C8B-B14F-4D97-AF65-F5344CB8AC3E}">
        <p14:creationId xmlns:p14="http://schemas.microsoft.com/office/powerpoint/2010/main" val="819286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A2FA795B-CFA5-4354-9086-B1FB26F82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87" y="834909"/>
            <a:ext cx="7814310" cy="5788938"/>
          </a:xfrm>
          <a:prstGeom prst="rect">
            <a:avLst/>
          </a:prstGeom>
        </p:spPr>
      </p:pic>
      <p:sp>
        <p:nvSpPr>
          <p:cNvPr id="3" name="Marcador de contenido 2">
            <a:extLst>
              <a:ext uri="{FF2B5EF4-FFF2-40B4-BE49-F238E27FC236}">
                <a16:creationId xmlns:a16="http://schemas.microsoft.com/office/drawing/2014/main" id="{D2ADBED0-85C6-4040-9D8D-6B212BBD0D09}"/>
              </a:ext>
            </a:extLst>
          </p:cNvPr>
          <p:cNvSpPr>
            <a:spLocks noGrp="1"/>
          </p:cNvSpPr>
          <p:nvPr>
            <p:ph idx="1"/>
          </p:nvPr>
        </p:nvSpPr>
        <p:spPr>
          <a:xfrm>
            <a:off x="664845" y="612461"/>
            <a:ext cx="7814310" cy="4351338"/>
          </a:xfrm>
        </p:spPr>
        <p:txBody>
          <a:bodyPr>
            <a:normAutofit/>
          </a:bodyPr>
          <a:lstStyle/>
          <a:p>
            <a:pPr algn="just">
              <a:buFont typeface="Wingdings" panose="05000000000000000000" pitchFamily="2" charset="2"/>
              <a:buChar char="§"/>
            </a:pPr>
            <a:r>
              <a:rPr lang="es-ES" sz="2000" b="1" dirty="0"/>
              <a:t>Estudio de la diversidad urbana.</a:t>
            </a:r>
          </a:p>
        </p:txBody>
      </p:sp>
      <p:sp>
        <p:nvSpPr>
          <p:cNvPr id="11" name="CuadroTexto 10">
            <a:extLst>
              <a:ext uri="{FF2B5EF4-FFF2-40B4-BE49-F238E27FC236}">
                <a16:creationId xmlns:a16="http://schemas.microsoft.com/office/drawing/2014/main" id="{DD113FBF-40D2-467A-8437-D54B6CCFA3E7}"/>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3" name="Título 1">
            <a:extLst>
              <a:ext uri="{FF2B5EF4-FFF2-40B4-BE49-F238E27FC236}">
                <a16:creationId xmlns:a16="http://schemas.microsoft.com/office/drawing/2014/main" id="{BA618321-1880-498B-BC7C-099F170261E8}"/>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b="1" dirty="0"/>
              <a:t>IV. APLICACIONES</a:t>
            </a:r>
            <a:endParaRPr lang="en-GB" sz="1400" b="1" dirty="0"/>
          </a:p>
        </p:txBody>
      </p:sp>
      <p:sp>
        <p:nvSpPr>
          <p:cNvPr id="14" name="Título 1">
            <a:extLst>
              <a:ext uri="{FF2B5EF4-FFF2-40B4-BE49-F238E27FC236}">
                <a16:creationId xmlns:a16="http://schemas.microsoft.com/office/drawing/2014/main" id="{A09AF242-0E07-4325-9DC7-552D6329C428}"/>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5" name="Título 1">
            <a:extLst>
              <a:ext uri="{FF2B5EF4-FFF2-40B4-BE49-F238E27FC236}">
                <a16:creationId xmlns:a16="http://schemas.microsoft.com/office/drawing/2014/main" id="{B0947360-B0BB-48BC-B97F-E3CB498ACA91}"/>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6" name="Título 2">
            <a:extLst>
              <a:ext uri="{FF2B5EF4-FFF2-40B4-BE49-F238E27FC236}">
                <a16:creationId xmlns:a16="http://schemas.microsoft.com/office/drawing/2014/main" id="{215A3487-B541-41E4-8F10-BA6A406457A1}"/>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dirty="0"/>
              <a:t>I. SOFTWARE LIBRE SIG</a:t>
            </a:r>
            <a:endParaRPr lang="en-GB" sz="1400" dirty="0"/>
          </a:p>
        </p:txBody>
      </p:sp>
    </p:spTree>
    <p:extLst>
      <p:ext uri="{BB962C8B-B14F-4D97-AF65-F5344CB8AC3E}">
        <p14:creationId xmlns:p14="http://schemas.microsoft.com/office/powerpoint/2010/main" val="379240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30384DA-EBF7-4E9F-8074-C40AEEC3EF14}"/>
              </a:ext>
            </a:extLst>
          </p:cNvPr>
          <p:cNvSpPr txBox="1"/>
          <p:nvPr/>
        </p:nvSpPr>
        <p:spPr>
          <a:xfrm>
            <a:off x="781050" y="1843089"/>
            <a:ext cx="7436224" cy="4137095"/>
          </a:xfrm>
          <a:prstGeom prst="rect">
            <a:avLst/>
          </a:prstGeom>
          <a:noFill/>
        </p:spPr>
        <p:txBody>
          <a:bodyPr wrap="square">
            <a:spAutoFit/>
          </a:bodyPr>
          <a:lstStyle/>
          <a:p>
            <a:pPr marL="304800" indent="-304800">
              <a:lnSpc>
                <a:spcPct val="107000"/>
              </a:lnSpc>
              <a:spcAft>
                <a:spcPts val="800"/>
              </a:spcAft>
            </a:pPr>
            <a:r>
              <a:rPr lang="es-ES" sz="1800" dirty="0">
                <a:effectLst/>
                <a:latin typeface="Calibri" panose="020F0502020204030204" pitchFamily="34" charset="0"/>
                <a:ea typeface="Calibri" panose="020F0502020204030204" pitchFamily="34" charset="0"/>
                <a:cs typeface="Calibri" panose="020F0502020204030204" pitchFamily="34" charset="0"/>
              </a:rPr>
              <a:t>Fernández del Castillo, T., &amp; Alcázar Molina, M. G. (2010). Riesgos naturales y cartografía catastral. In </a:t>
            </a:r>
            <a:r>
              <a:rPr lang="es-ES" sz="1800" i="1" dirty="0">
                <a:effectLst/>
                <a:latin typeface="Calibri" panose="020F0502020204030204" pitchFamily="34" charset="0"/>
                <a:ea typeface="Calibri" panose="020F0502020204030204" pitchFamily="34" charset="0"/>
                <a:cs typeface="Calibri" panose="020F0502020204030204" pitchFamily="34" charset="0"/>
              </a:rPr>
              <a:t>Catastro, formación, investigación y empresa : selección de ponencias del I Congreso Internacional sobre Catastro Unificado Multipropósito, celebrado del 16 al 18 de junio de 2010 en Jaén</a:t>
            </a:r>
            <a:r>
              <a:rPr lang="es-ES" sz="1800" dirty="0">
                <a:effectLst/>
                <a:latin typeface="Calibri" panose="020F0502020204030204" pitchFamily="34" charset="0"/>
                <a:ea typeface="Calibri" panose="020F0502020204030204" pitchFamily="34" charset="0"/>
                <a:cs typeface="Calibri" panose="020F0502020204030204" pitchFamily="34" charset="0"/>
              </a:rPr>
              <a:t> (pp. 579–598).</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04800" indent="-304800">
              <a:lnSpc>
                <a:spcPct val="107000"/>
              </a:lnSpc>
              <a:spcAft>
                <a:spcPts val="800"/>
              </a:spcAft>
            </a:pPr>
            <a:r>
              <a:rPr lang="es-ES" sz="1800" dirty="0">
                <a:effectLst/>
                <a:latin typeface="Calibri" panose="020F0502020204030204" pitchFamily="34" charset="0"/>
                <a:ea typeface="Calibri" panose="020F0502020204030204" pitchFamily="34" charset="0"/>
                <a:cs typeface="Calibri" panose="020F0502020204030204" pitchFamily="34" charset="0"/>
              </a:rPr>
              <a:t>Preciado, J. M. S. (2015a). La cartografía catastral y su utilización en la desagregación de la población. Aplicación al análisis de la distribución espacial de la población en el municipio de Leganés (Madrid). </a:t>
            </a:r>
            <a:r>
              <a:rPr lang="es-ES" sz="1800" i="1" dirty="0">
                <a:effectLst/>
                <a:latin typeface="Calibri" panose="020F0502020204030204" pitchFamily="34" charset="0"/>
                <a:ea typeface="Calibri" panose="020F0502020204030204" pitchFamily="34" charset="0"/>
                <a:cs typeface="Calibri" panose="020F0502020204030204" pitchFamily="34" charset="0"/>
              </a:rPr>
              <a:t>Estudios </a:t>
            </a:r>
            <a:r>
              <a:rPr lang="es-ES" sz="1800" i="1" dirty="0" err="1">
                <a:effectLst/>
                <a:latin typeface="Calibri" panose="020F0502020204030204" pitchFamily="34" charset="0"/>
                <a:ea typeface="Calibri" panose="020F0502020204030204" pitchFamily="34" charset="0"/>
                <a:cs typeface="Calibri" panose="020F0502020204030204" pitchFamily="34" charset="0"/>
              </a:rPr>
              <a:t>Geograficos</a:t>
            </a:r>
            <a:r>
              <a:rPr lang="es-ES" sz="1800" dirty="0">
                <a:effectLst/>
                <a:latin typeface="Calibri" panose="020F0502020204030204" pitchFamily="34" charset="0"/>
                <a:ea typeface="Calibri" panose="020F0502020204030204" pitchFamily="34" charset="0"/>
                <a:cs typeface="Calibri" panose="020F0502020204030204" pitchFamily="34" charset="0"/>
              </a:rPr>
              <a:t>, </a:t>
            </a:r>
            <a:r>
              <a:rPr lang="es-ES" sz="1800" i="1" dirty="0">
                <a:effectLst/>
                <a:latin typeface="Calibri" panose="020F0502020204030204" pitchFamily="34" charset="0"/>
                <a:ea typeface="Calibri" panose="020F0502020204030204" pitchFamily="34" charset="0"/>
                <a:cs typeface="Calibri" panose="020F0502020204030204" pitchFamily="34" charset="0"/>
              </a:rPr>
              <a:t>76</a:t>
            </a:r>
            <a:r>
              <a:rPr lang="es-ES" sz="1800" dirty="0">
                <a:effectLst/>
                <a:latin typeface="Calibri" panose="020F0502020204030204" pitchFamily="34" charset="0"/>
                <a:ea typeface="Calibri" panose="020F0502020204030204" pitchFamily="34" charset="0"/>
                <a:cs typeface="Calibri" panose="020F0502020204030204" pitchFamily="34" charset="0"/>
              </a:rPr>
              <a:t>(278), 309–333. https://doi.org/10.3989/estgeogr.201511</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04800" indent="-304800">
              <a:lnSpc>
                <a:spcPct val="107000"/>
              </a:lnSpc>
              <a:spcAft>
                <a:spcPts val="800"/>
              </a:spcAft>
            </a:pPr>
            <a:r>
              <a:rPr lang="es-ES" sz="1800" dirty="0">
                <a:effectLst/>
                <a:latin typeface="Calibri" panose="020F0502020204030204" pitchFamily="34" charset="0"/>
                <a:ea typeface="Calibri" panose="020F0502020204030204" pitchFamily="34" charset="0"/>
                <a:cs typeface="Calibri" panose="020F0502020204030204" pitchFamily="34" charset="0"/>
              </a:rPr>
              <a:t>Preciado, J. M. S. (2015b). Metodología para medir la estructura urbana de la ciudad actual, utilizando la base de datos del catastro. Aplicación al sector suroeste de la comunidad de </a:t>
            </a:r>
            <a:r>
              <a:rPr lang="es-ES" sz="1800" dirty="0" err="1">
                <a:effectLst/>
                <a:latin typeface="Calibri" panose="020F0502020204030204" pitchFamily="34" charset="0"/>
                <a:ea typeface="Calibri" panose="020F0502020204030204" pitchFamily="34" charset="0"/>
                <a:cs typeface="Calibri" panose="020F0502020204030204" pitchFamily="34" charset="0"/>
              </a:rPr>
              <a:t>madrid</a:t>
            </a:r>
            <a:r>
              <a:rPr lang="es-ES" sz="1800" dirty="0">
                <a:effectLst/>
                <a:latin typeface="Calibri" panose="020F0502020204030204" pitchFamily="34" charset="0"/>
                <a:ea typeface="Calibri" panose="020F0502020204030204" pitchFamily="34" charset="0"/>
                <a:cs typeface="Calibri" panose="020F0502020204030204" pitchFamily="34" charset="0"/>
              </a:rPr>
              <a:t>. </a:t>
            </a:r>
            <a:r>
              <a:rPr lang="es-ES" sz="1800" i="1" dirty="0" err="1">
                <a:effectLst/>
                <a:latin typeface="Calibri" panose="020F0502020204030204" pitchFamily="34" charset="0"/>
                <a:ea typeface="Calibri" panose="020F0502020204030204" pitchFamily="34" charset="0"/>
                <a:cs typeface="Calibri" panose="020F0502020204030204" pitchFamily="34" charset="0"/>
              </a:rPr>
              <a:t>Boletin</a:t>
            </a:r>
            <a:r>
              <a:rPr lang="es-ES" sz="1800" i="1" dirty="0">
                <a:effectLst/>
                <a:latin typeface="Calibri" panose="020F0502020204030204" pitchFamily="34" charset="0"/>
                <a:ea typeface="Calibri" panose="020F0502020204030204" pitchFamily="34" charset="0"/>
                <a:cs typeface="Calibri" panose="020F0502020204030204" pitchFamily="34" charset="0"/>
              </a:rPr>
              <a:t> de La </a:t>
            </a:r>
            <a:r>
              <a:rPr lang="es-ES" sz="1800" i="1" dirty="0" err="1">
                <a:effectLst/>
                <a:latin typeface="Calibri" panose="020F0502020204030204" pitchFamily="34" charset="0"/>
                <a:ea typeface="Calibri" panose="020F0502020204030204" pitchFamily="34" charset="0"/>
                <a:cs typeface="Calibri" panose="020F0502020204030204" pitchFamily="34" charset="0"/>
              </a:rPr>
              <a:t>Asociacion</a:t>
            </a:r>
            <a:r>
              <a:rPr lang="es-ES" sz="1800" i="1" dirty="0">
                <a:effectLst/>
                <a:latin typeface="Calibri" panose="020F0502020204030204" pitchFamily="34" charset="0"/>
                <a:ea typeface="Calibri" panose="020F0502020204030204" pitchFamily="34" charset="0"/>
                <a:cs typeface="Calibri" panose="020F0502020204030204" pitchFamily="34" charset="0"/>
              </a:rPr>
              <a:t> de </a:t>
            </a:r>
            <a:r>
              <a:rPr lang="es-ES" sz="1800" i="1" dirty="0" err="1">
                <a:effectLst/>
                <a:latin typeface="Calibri" panose="020F0502020204030204" pitchFamily="34" charset="0"/>
                <a:ea typeface="Calibri" panose="020F0502020204030204" pitchFamily="34" charset="0"/>
                <a:cs typeface="Calibri" panose="020F0502020204030204" pitchFamily="34" charset="0"/>
              </a:rPr>
              <a:t>Geografos</a:t>
            </a:r>
            <a:r>
              <a:rPr lang="es-ES" sz="1800" i="1" dirty="0">
                <a:effectLst/>
                <a:latin typeface="Calibri" panose="020F0502020204030204" pitchFamily="34" charset="0"/>
                <a:ea typeface="Calibri" panose="020F0502020204030204" pitchFamily="34" charset="0"/>
                <a:cs typeface="Calibri" panose="020F0502020204030204" pitchFamily="34" charset="0"/>
              </a:rPr>
              <a:t> </a:t>
            </a:r>
            <a:r>
              <a:rPr lang="es-ES" sz="1800" i="1" dirty="0" err="1">
                <a:effectLst/>
                <a:latin typeface="Calibri" panose="020F0502020204030204" pitchFamily="34" charset="0"/>
                <a:ea typeface="Calibri" panose="020F0502020204030204" pitchFamily="34" charset="0"/>
                <a:cs typeface="Calibri" panose="020F0502020204030204" pitchFamily="34" charset="0"/>
              </a:rPr>
              <a:t>Espanoles</a:t>
            </a:r>
            <a:r>
              <a:rPr lang="es-ES" sz="1800" dirty="0">
                <a:effectLst/>
                <a:latin typeface="Calibri" panose="020F0502020204030204" pitchFamily="34" charset="0"/>
                <a:ea typeface="Calibri" panose="020F0502020204030204" pitchFamily="34" charset="0"/>
                <a:cs typeface="Calibri" panose="020F0502020204030204" pitchFamily="34" charset="0"/>
              </a:rPr>
              <a:t>, </a:t>
            </a:r>
            <a:r>
              <a:rPr lang="es-ES" sz="1800" i="1" dirty="0">
                <a:effectLst/>
                <a:latin typeface="Calibri" panose="020F0502020204030204" pitchFamily="34" charset="0"/>
                <a:ea typeface="Calibri" panose="020F0502020204030204" pitchFamily="34" charset="0"/>
                <a:cs typeface="Calibri" panose="020F0502020204030204" pitchFamily="34" charset="0"/>
              </a:rPr>
              <a:t>67</a:t>
            </a:r>
            <a:r>
              <a:rPr lang="es-ES" sz="1800" dirty="0">
                <a:effectLst/>
                <a:latin typeface="Calibri" panose="020F0502020204030204" pitchFamily="34" charset="0"/>
                <a:ea typeface="Calibri" panose="020F0502020204030204" pitchFamily="34" charset="0"/>
                <a:cs typeface="Calibri" panose="020F0502020204030204" pitchFamily="34" charset="0"/>
              </a:rPr>
              <a:t>, 37–60. https://doi.org/10.21138/bage.1816</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ítulo 1">
            <a:extLst>
              <a:ext uri="{FF2B5EF4-FFF2-40B4-BE49-F238E27FC236}">
                <a16:creationId xmlns:a16="http://schemas.microsoft.com/office/drawing/2014/main" id="{A7B0689C-346D-46D1-ABC9-51F11DA4487E}"/>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t>Referencias</a:t>
            </a:r>
            <a:endParaRPr lang="en-GB" dirty="0"/>
          </a:p>
        </p:txBody>
      </p:sp>
    </p:spTree>
    <p:extLst>
      <p:ext uri="{BB962C8B-B14F-4D97-AF65-F5344CB8AC3E}">
        <p14:creationId xmlns:p14="http://schemas.microsoft.com/office/powerpoint/2010/main" val="1706315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A2BD287E-B70A-4A56-8EDE-E3D25878EB85}"/>
              </a:ext>
            </a:extLst>
          </p:cNvPr>
          <p:cNvSpPr>
            <a:spLocks noGrp="1"/>
          </p:cNvSpPr>
          <p:nvPr>
            <p:ph type="title"/>
          </p:nvPr>
        </p:nvSpPr>
        <p:spPr>
          <a:xfrm>
            <a:off x="619597" y="365126"/>
            <a:ext cx="7886700" cy="1325563"/>
          </a:xfrm>
        </p:spPr>
        <p:txBody>
          <a:bodyPr/>
          <a:lstStyle/>
          <a:p>
            <a:pPr algn="just"/>
            <a:r>
              <a:rPr lang="en" b="1" dirty="0"/>
              <a:t>ArcGIS vs QGIS</a:t>
            </a:r>
            <a:endParaRPr lang="en-GB" b="1" dirty="0"/>
          </a:p>
        </p:txBody>
      </p:sp>
      <p:sp>
        <p:nvSpPr>
          <p:cNvPr id="9" name="Marcador de contenido 2">
            <a:extLst>
              <a:ext uri="{FF2B5EF4-FFF2-40B4-BE49-F238E27FC236}">
                <a16:creationId xmlns:a16="http://schemas.microsoft.com/office/drawing/2014/main" id="{2BEFFB8B-0CF2-4D6D-8B69-ABC6BCA43B9C}"/>
              </a:ext>
            </a:extLst>
          </p:cNvPr>
          <p:cNvSpPr>
            <a:spLocks noGrp="1"/>
          </p:cNvSpPr>
          <p:nvPr>
            <p:ph idx="1"/>
          </p:nvPr>
        </p:nvSpPr>
        <p:spPr>
          <a:xfrm>
            <a:off x="628650" y="2141536"/>
            <a:ext cx="7886700" cy="4351338"/>
          </a:xfrm>
        </p:spPr>
        <p:txBody>
          <a:bodyPr/>
          <a:lstStyle/>
          <a:p>
            <a:pPr marL="0" indent="0">
              <a:buNone/>
            </a:pPr>
            <a:r>
              <a:rPr lang="en-GB" sz="2000" dirty="0"/>
              <a:t>Ambos </a:t>
            </a:r>
            <a:r>
              <a:rPr lang="en-GB" sz="2000" dirty="0" err="1"/>
              <a:t>tienen</a:t>
            </a:r>
            <a:r>
              <a:rPr lang="en-GB" sz="2000" dirty="0"/>
              <a:t> las </a:t>
            </a:r>
            <a:r>
              <a:rPr lang="en-GB" sz="2000" b="1" dirty="0" err="1"/>
              <a:t>mismas</a:t>
            </a:r>
            <a:r>
              <a:rPr lang="en-GB" sz="2000" b="1" dirty="0"/>
              <a:t> </a:t>
            </a:r>
            <a:r>
              <a:rPr lang="en-GB" sz="2000" b="1" dirty="0" err="1"/>
              <a:t>funcionalidades</a:t>
            </a:r>
            <a:r>
              <a:rPr lang="en-GB" sz="2000" b="1" dirty="0"/>
              <a:t> </a:t>
            </a:r>
            <a:r>
              <a:rPr lang="en-GB" sz="2000" dirty="0" err="1"/>
              <a:t>básicas</a:t>
            </a:r>
            <a:r>
              <a:rPr lang="en-GB" sz="2000" dirty="0"/>
              <a:t> y </a:t>
            </a:r>
            <a:r>
              <a:rPr lang="en-GB" sz="2000" dirty="0" err="1"/>
              <a:t>avanzadas</a:t>
            </a:r>
            <a:r>
              <a:rPr lang="en-GB" sz="2000" dirty="0"/>
              <a:t> de un GIS.</a:t>
            </a:r>
          </a:p>
          <a:p>
            <a:pPr marL="0" indent="0">
              <a:buNone/>
            </a:pPr>
            <a:endParaRPr lang="en-GB" sz="2000" dirty="0"/>
          </a:p>
          <a:p>
            <a:pPr marL="0" indent="0">
              <a:buNone/>
            </a:pPr>
            <a:r>
              <a:rPr lang="es-ES" sz="2000" dirty="0"/>
              <a:t>ArcGIS es notoriamente </a:t>
            </a:r>
            <a:r>
              <a:rPr lang="es-ES" sz="2000" b="1" dirty="0"/>
              <a:t>superior</a:t>
            </a:r>
            <a:r>
              <a:rPr lang="es-ES" sz="2000" dirty="0"/>
              <a:t> en varios aspectos: análisis de redes, trabajo en 3D, mapas WEB y análisis topológicos.</a:t>
            </a:r>
          </a:p>
          <a:p>
            <a:pPr marL="0" indent="0">
              <a:buNone/>
            </a:pPr>
            <a:endParaRPr lang="es-ES" sz="2000" dirty="0"/>
          </a:p>
          <a:p>
            <a:pPr marL="0" indent="0">
              <a:buNone/>
            </a:pPr>
            <a:r>
              <a:rPr lang="es-ES" sz="2000" dirty="0"/>
              <a:t>QGIS destaca en su </a:t>
            </a:r>
            <a:r>
              <a:rPr lang="es-ES" sz="2000" b="1" dirty="0"/>
              <a:t>interoperabilidad</a:t>
            </a:r>
            <a:r>
              <a:rPr lang="es-ES" sz="2000" dirty="0"/>
              <a:t>, </a:t>
            </a:r>
            <a:r>
              <a:rPr lang="es-ES" sz="2000" b="1" dirty="0"/>
              <a:t>accesibilidad</a:t>
            </a:r>
            <a:r>
              <a:rPr lang="es-ES" sz="2000" dirty="0"/>
              <a:t> y en especial a la gran cantidad de </a:t>
            </a:r>
            <a:r>
              <a:rPr lang="es-ES" sz="2000" b="1" dirty="0"/>
              <a:t>complementos</a:t>
            </a:r>
            <a:r>
              <a:rPr lang="es-ES" sz="2000" dirty="0"/>
              <a:t> que ofrece.</a:t>
            </a:r>
            <a:endParaRPr lang="en-GB" sz="2000" dirty="0"/>
          </a:p>
          <a:p>
            <a:pPr marL="0" indent="0">
              <a:buNone/>
            </a:pPr>
            <a:endParaRPr lang="en-GB" sz="2000" dirty="0"/>
          </a:p>
          <a:p>
            <a:pPr marL="0" indent="0">
              <a:buNone/>
            </a:pPr>
            <a:endParaRPr lang="en-GB" sz="2000" dirty="0"/>
          </a:p>
          <a:p>
            <a:pPr marL="0" indent="0">
              <a:buNone/>
            </a:pPr>
            <a:endParaRPr lang="en-GB" sz="2000" dirty="0"/>
          </a:p>
        </p:txBody>
      </p:sp>
      <p:sp>
        <p:nvSpPr>
          <p:cNvPr id="11" name="Marcador de contenido 2">
            <a:extLst>
              <a:ext uri="{FF2B5EF4-FFF2-40B4-BE49-F238E27FC236}">
                <a16:creationId xmlns:a16="http://schemas.microsoft.com/office/drawing/2014/main" id="{C12BBB8B-87B2-4A0D-AEBF-D21A26DB8426}"/>
              </a:ext>
            </a:extLst>
          </p:cNvPr>
          <p:cNvSpPr txBox="1">
            <a:spLocks/>
          </p:cNvSpPr>
          <p:nvPr/>
        </p:nvSpPr>
        <p:spPr>
          <a:xfrm>
            <a:off x="663349" y="4805287"/>
            <a:ext cx="7886700" cy="12062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ES" sz="2000" dirty="0"/>
          </a:p>
        </p:txBody>
      </p:sp>
      <p:sp>
        <p:nvSpPr>
          <p:cNvPr id="16" name="CuadroTexto 15">
            <a:extLst>
              <a:ext uri="{FF2B5EF4-FFF2-40B4-BE49-F238E27FC236}">
                <a16:creationId xmlns:a16="http://schemas.microsoft.com/office/drawing/2014/main" id="{CEB3558B-7E4A-4313-8085-6944A891273E}"/>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7" name="Título 1">
            <a:extLst>
              <a:ext uri="{FF2B5EF4-FFF2-40B4-BE49-F238E27FC236}">
                <a16:creationId xmlns:a16="http://schemas.microsoft.com/office/drawing/2014/main" id="{E16D4181-34C8-4614-86C3-8AABB48CD6FA}"/>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8" name="Título 1">
            <a:extLst>
              <a:ext uri="{FF2B5EF4-FFF2-40B4-BE49-F238E27FC236}">
                <a16:creationId xmlns:a16="http://schemas.microsoft.com/office/drawing/2014/main" id="{960E7F7E-4ADF-44DB-9B69-9324FF2A08D9}"/>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9" name="Título 1">
            <a:extLst>
              <a:ext uri="{FF2B5EF4-FFF2-40B4-BE49-F238E27FC236}">
                <a16:creationId xmlns:a16="http://schemas.microsoft.com/office/drawing/2014/main" id="{418C72E6-0E97-40AD-8B57-7577BED80553}"/>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20" name="Título 2">
            <a:extLst>
              <a:ext uri="{FF2B5EF4-FFF2-40B4-BE49-F238E27FC236}">
                <a16:creationId xmlns:a16="http://schemas.microsoft.com/office/drawing/2014/main" id="{7E92E88F-620A-4190-9985-E3A0B0FDB8D6}"/>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b="1" dirty="0"/>
              <a:t>I. SOFTWARE LIBRE SIG</a:t>
            </a:r>
            <a:endParaRPr lang="en-GB" sz="1400" b="1" dirty="0"/>
          </a:p>
        </p:txBody>
      </p:sp>
    </p:spTree>
    <p:extLst>
      <p:ext uri="{BB962C8B-B14F-4D97-AF65-F5344CB8AC3E}">
        <p14:creationId xmlns:p14="http://schemas.microsoft.com/office/powerpoint/2010/main" val="3486254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6815B599-693D-489F-992B-D8C24F2828FE}"/>
              </a:ext>
            </a:extLst>
          </p:cNvPr>
          <p:cNvPicPr>
            <a:picLocks noChangeAspect="1"/>
          </p:cNvPicPr>
          <p:nvPr/>
        </p:nvPicPr>
        <p:blipFill>
          <a:blip r:embed="rId2"/>
          <a:stretch>
            <a:fillRect/>
          </a:stretch>
        </p:blipFill>
        <p:spPr>
          <a:xfrm>
            <a:off x="1059255" y="3670623"/>
            <a:ext cx="6597510" cy="3045004"/>
          </a:xfrm>
          <a:prstGeom prst="rect">
            <a:avLst/>
          </a:prstGeom>
          <a:ln>
            <a:solidFill>
              <a:schemeClr val="bg1">
                <a:lumMod val="75000"/>
              </a:schemeClr>
            </a:solidFill>
          </a:ln>
        </p:spPr>
      </p:pic>
      <p:pic>
        <p:nvPicPr>
          <p:cNvPr id="13" name="Imagen 12">
            <a:extLst>
              <a:ext uri="{FF2B5EF4-FFF2-40B4-BE49-F238E27FC236}">
                <a16:creationId xmlns:a16="http://schemas.microsoft.com/office/drawing/2014/main" id="{8FB6821D-2395-4777-BB29-4EE783ECA033}"/>
              </a:ext>
            </a:extLst>
          </p:cNvPr>
          <p:cNvPicPr>
            <a:picLocks noChangeAspect="1"/>
          </p:cNvPicPr>
          <p:nvPr/>
        </p:nvPicPr>
        <p:blipFill>
          <a:blip r:embed="rId3"/>
          <a:stretch>
            <a:fillRect/>
          </a:stretch>
        </p:blipFill>
        <p:spPr>
          <a:xfrm>
            <a:off x="1059255" y="470780"/>
            <a:ext cx="6597510" cy="3053103"/>
          </a:xfrm>
          <a:prstGeom prst="rect">
            <a:avLst/>
          </a:prstGeom>
          <a:ln>
            <a:solidFill>
              <a:schemeClr val="bg1">
                <a:lumMod val="75000"/>
              </a:schemeClr>
            </a:solidFill>
          </a:ln>
        </p:spPr>
      </p:pic>
      <p:sp>
        <p:nvSpPr>
          <p:cNvPr id="9" name="CuadroTexto 8">
            <a:extLst>
              <a:ext uri="{FF2B5EF4-FFF2-40B4-BE49-F238E27FC236}">
                <a16:creationId xmlns:a16="http://schemas.microsoft.com/office/drawing/2014/main" id="{701CF68C-A897-4706-86AD-9CE3280AE3C1}"/>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10" name="Título 1">
            <a:extLst>
              <a:ext uri="{FF2B5EF4-FFF2-40B4-BE49-F238E27FC236}">
                <a16:creationId xmlns:a16="http://schemas.microsoft.com/office/drawing/2014/main" id="{D368F1A3-597F-4ECB-B43A-0A84D56B76C2}"/>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12" name="Título 1">
            <a:extLst>
              <a:ext uri="{FF2B5EF4-FFF2-40B4-BE49-F238E27FC236}">
                <a16:creationId xmlns:a16="http://schemas.microsoft.com/office/drawing/2014/main" id="{9EB0BC59-A1D5-40F9-821C-17F13CDF2124}"/>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14" name="Título 1">
            <a:extLst>
              <a:ext uri="{FF2B5EF4-FFF2-40B4-BE49-F238E27FC236}">
                <a16:creationId xmlns:a16="http://schemas.microsoft.com/office/drawing/2014/main" id="{02F13A4A-E988-4B69-A616-63A26B97E954}"/>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15" name="Título 2">
            <a:extLst>
              <a:ext uri="{FF2B5EF4-FFF2-40B4-BE49-F238E27FC236}">
                <a16:creationId xmlns:a16="http://schemas.microsoft.com/office/drawing/2014/main" id="{F3023846-6DB1-4A03-BFAD-153870526227}"/>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b="1" dirty="0"/>
              <a:t>I. SOFTWARE LIBRE SIG</a:t>
            </a:r>
            <a:endParaRPr lang="en-GB" sz="1400" b="1" dirty="0"/>
          </a:p>
        </p:txBody>
      </p:sp>
    </p:spTree>
    <p:extLst>
      <p:ext uri="{BB962C8B-B14F-4D97-AF65-F5344CB8AC3E}">
        <p14:creationId xmlns:p14="http://schemas.microsoft.com/office/powerpoint/2010/main" val="15037768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135C65AA-21CA-4F06-920F-578062BD032D}"/>
              </a:ext>
            </a:extLst>
          </p:cNvPr>
          <p:cNvPicPr>
            <a:picLocks noChangeAspect="1"/>
          </p:cNvPicPr>
          <p:nvPr/>
        </p:nvPicPr>
        <p:blipFill>
          <a:blip r:embed="rId2"/>
          <a:stretch>
            <a:fillRect/>
          </a:stretch>
        </p:blipFill>
        <p:spPr>
          <a:xfrm>
            <a:off x="840219" y="1148933"/>
            <a:ext cx="7369553" cy="4832253"/>
          </a:xfrm>
          <a:prstGeom prst="rect">
            <a:avLst/>
          </a:prstGeom>
          <a:ln>
            <a:noFill/>
          </a:ln>
          <a:effectLst>
            <a:outerShdw blurRad="292100" dist="139700" dir="2700000" algn="tl" rotWithShape="0">
              <a:srgbClr val="333333">
                <a:alpha val="65000"/>
              </a:srgbClr>
            </a:outerShdw>
          </a:effectLst>
        </p:spPr>
      </p:pic>
      <p:sp>
        <p:nvSpPr>
          <p:cNvPr id="15" name="Rectángulo 14">
            <a:extLst>
              <a:ext uri="{FF2B5EF4-FFF2-40B4-BE49-F238E27FC236}">
                <a16:creationId xmlns:a16="http://schemas.microsoft.com/office/drawing/2014/main" id="{9E49AC5A-87F5-407C-9E17-8F9A3A21C250}"/>
              </a:ext>
            </a:extLst>
          </p:cNvPr>
          <p:cNvSpPr/>
          <p:nvPr/>
        </p:nvSpPr>
        <p:spPr>
          <a:xfrm>
            <a:off x="7257651" y="1738500"/>
            <a:ext cx="961068" cy="4112382"/>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9C01FB93-3BF4-4D2E-8802-0B0072B7007C}"/>
              </a:ext>
            </a:extLst>
          </p:cNvPr>
          <p:cNvSpPr/>
          <p:nvPr/>
        </p:nvSpPr>
        <p:spPr>
          <a:xfrm>
            <a:off x="840219" y="1738500"/>
            <a:ext cx="1282724" cy="2258003"/>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ABF61AD0-567E-4996-9867-DB2FFE0CF07E}"/>
              </a:ext>
            </a:extLst>
          </p:cNvPr>
          <p:cNvSpPr/>
          <p:nvPr/>
        </p:nvSpPr>
        <p:spPr>
          <a:xfrm>
            <a:off x="837667" y="4033992"/>
            <a:ext cx="1282725" cy="181689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Marcador de contenido 2">
            <a:extLst>
              <a:ext uri="{FF2B5EF4-FFF2-40B4-BE49-F238E27FC236}">
                <a16:creationId xmlns:a16="http://schemas.microsoft.com/office/drawing/2014/main" id="{D49CA19B-8C88-4C19-B110-02593C6F1F01}"/>
              </a:ext>
            </a:extLst>
          </p:cNvPr>
          <p:cNvSpPr txBox="1">
            <a:spLocks/>
          </p:cNvSpPr>
          <p:nvPr/>
        </p:nvSpPr>
        <p:spPr>
          <a:xfrm>
            <a:off x="595013" y="6200807"/>
            <a:ext cx="1768031" cy="389245"/>
          </a:xfrm>
          <a:prstGeom prst="rect">
            <a:avLst/>
          </a:prstGeom>
          <a:ln w="28575">
            <a:solidFill>
              <a:schemeClr val="accent2">
                <a:lumMod val="75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dirty="0">
                <a:solidFill>
                  <a:schemeClr val="accent2">
                    <a:lumMod val="75000"/>
                  </a:schemeClr>
                </a:solidFill>
              </a:rPr>
              <a:t>Capas cargadas</a:t>
            </a:r>
            <a:endParaRPr lang="en-GB" sz="2000" dirty="0">
              <a:solidFill>
                <a:schemeClr val="accent2">
                  <a:lumMod val="75000"/>
                </a:schemeClr>
              </a:solidFill>
            </a:endParaRPr>
          </a:p>
          <a:p>
            <a:pPr marL="0" indent="0">
              <a:buFont typeface="Arial" panose="020B0604020202020204" pitchFamily="34" charset="0"/>
              <a:buNone/>
            </a:pPr>
            <a:endParaRPr lang="en-GB" sz="2000" dirty="0"/>
          </a:p>
          <a:p>
            <a:pPr marL="0" indent="0">
              <a:buFont typeface="Arial" panose="020B0604020202020204" pitchFamily="34" charset="0"/>
              <a:buNone/>
            </a:pPr>
            <a:endParaRPr lang="en-GB" sz="2000" dirty="0"/>
          </a:p>
          <a:p>
            <a:pPr marL="0" indent="0">
              <a:buFont typeface="Arial" panose="020B0604020202020204" pitchFamily="34" charset="0"/>
              <a:buNone/>
            </a:pPr>
            <a:endParaRPr lang="en-GB" sz="2000" dirty="0"/>
          </a:p>
        </p:txBody>
      </p:sp>
      <p:sp>
        <p:nvSpPr>
          <p:cNvPr id="20" name="Marcador de contenido 2">
            <a:extLst>
              <a:ext uri="{FF2B5EF4-FFF2-40B4-BE49-F238E27FC236}">
                <a16:creationId xmlns:a16="http://schemas.microsoft.com/office/drawing/2014/main" id="{D725DC93-D802-426A-ADAE-B32EF9039BAF}"/>
              </a:ext>
            </a:extLst>
          </p:cNvPr>
          <p:cNvSpPr txBox="1">
            <a:spLocks/>
          </p:cNvSpPr>
          <p:nvPr/>
        </p:nvSpPr>
        <p:spPr>
          <a:xfrm>
            <a:off x="292499" y="642024"/>
            <a:ext cx="2373057" cy="389245"/>
          </a:xfrm>
          <a:prstGeom prst="rect">
            <a:avLst/>
          </a:prstGeom>
          <a:ln w="28575">
            <a:solidFill>
              <a:schemeClr val="accent1">
                <a:lumMod val="75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dirty="0">
                <a:solidFill>
                  <a:schemeClr val="accent1">
                    <a:lumMod val="75000"/>
                  </a:schemeClr>
                </a:solidFill>
              </a:rPr>
              <a:t>Archivos del sistema</a:t>
            </a:r>
            <a:endParaRPr lang="en-GB" sz="2000" dirty="0">
              <a:solidFill>
                <a:schemeClr val="accent1">
                  <a:lumMod val="75000"/>
                </a:schemeClr>
              </a:solidFill>
            </a:endParaRPr>
          </a:p>
          <a:p>
            <a:pPr marL="0" indent="0">
              <a:buFont typeface="Arial" panose="020B0604020202020204" pitchFamily="34" charset="0"/>
              <a:buNone/>
            </a:pPr>
            <a:endParaRPr lang="en-GB" sz="2000" dirty="0"/>
          </a:p>
          <a:p>
            <a:pPr marL="0" indent="0">
              <a:buFont typeface="Arial" panose="020B0604020202020204" pitchFamily="34" charset="0"/>
              <a:buNone/>
            </a:pPr>
            <a:endParaRPr lang="en-GB" sz="2000" dirty="0"/>
          </a:p>
          <a:p>
            <a:pPr marL="0" indent="0">
              <a:buFont typeface="Arial" panose="020B0604020202020204" pitchFamily="34" charset="0"/>
              <a:buNone/>
            </a:pPr>
            <a:endParaRPr lang="en-GB" sz="2000" dirty="0"/>
          </a:p>
        </p:txBody>
      </p:sp>
      <p:cxnSp>
        <p:nvCxnSpPr>
          <p:cNvPr id="24" name="Conector recto 23">
            <a:extLst>
              <a:ext uri="{FF2B5EF4-FFF2-40B4-BE49-F238E27FC236}">
                <a16:creationId xmlns:a16="http://schemas.microsoft.com/office/drawing/2014/main" id="{001CEC5C-A0B5-46F4-B95D-A03E7DB57E21}"/>
              </a:ext>
            </a:extLst>
          </p:cNvPr>
          <p:cNvCxnSpPr>
            <a:stCxn id="20" idx="2"/>
          </p:cNvCxnSpPr>
          <p:nvPr/>
        </p:nvCxnSpPr>
        <p:spPr>
          <a:xfrm flipH="1">
            <a:off x="1479027" y="1031269"/>
            <a:ext cx="1" cy="7072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E34E67B6-3619-45D1-B72A-F4ACEE5E6967}"/>
              </a:ext>
            </a:extLst>
          </p:cNvPr>
          <p:cNvCxnSpPr>
            <a:stCxn id="17" idx="2"/>
            <a:endCxn id="19" idx="0"/>
          </p:cNvCxnSpPr>
          <p:nvPr/>
        </p:nvCxnSpPr>
        <p:spPr>
          <a:xfrm flipH="1">
            <a:off x="1479029" y="5850882"/>
            <a:ext cx="1" cy="34992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Marcador de contenido 2">
            <a:extLst>
              <a:ext uri="{FF2B5EF4-FFF2-40B4-BE49-F238E27FC236}">
                <a16:creationId xmlns:a16="http://schemas.microsoft.com/office/drawing/2014/main" id="{E6F104C7-D27C-465D-89E4-59D3D93B7316}"/>
              </a:ext>
            </a:extLst>
          </p:cNvPr>
          <p:cNvSpPr txBox="1">
            <a:spLocks/>
          </p:cNvSpPr>
          <p:nvPr/>
        </p:nvSpPr>
        <p:spPr>
          <a:xfrm>
            <a:off x="6478446" y="700856"/>
            <a:ext cx="2288417" cy="389245"/>
          </a:xfrm>
          <a:prstGeom prst="rect">
            <a:avLst/>
          </a:prstGeom>
          <a:ln w="28575">
            <a:solidFill>
              <a:schemeClr val="accent6">
                <a:lumMod val="75000"/>
              </a:schemeClr>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dirty="0">
                <a:solidFill>
                  <a:schemeClr val="accent6">
                    <a:lumMod val="75000"/>
                  </a:schemeClr>
                </a:solidFill>
              </a:rPr>
              <a:t>Caja de herramientas</a:t>
            </a:r>
            <a:endParaRPr lang="en-GB" sz="2000" dirty="0">
              <a:solidFill>
                <a:schemeClr val="accent6">
                  <a:lumMod val="75000"/>
                </a:schemeClr>
              </a:solidFill>
            </a:endParaRPr>
          </a:p>
          <a:p>
            <a:pPr marL="0" indent="0">
              <a:buFont typeface="Arial" panose="020B0604020202020204" pitchFamily="34" charset="0"/>
              <a:buNone/>
            </a:pPr>
            <a:endParaRPr lang="en-GB" sz="2000" dirty="0"/>
          </a:p>
          <a:p>
            <a:pPr marL="0" indent="0">
              <a:buFont typeface="Arial" panose="020B0604020202020204" pitchFamily="34" charset="0"/>
              <a:buNone/>
            </a:pPr>
            <a:endParaRPr lang="en-GB" sz="2000" dirty="0"/>
          </a:p>
          <a:p>
            <a:pPr marL="0" indent="0">
              <a:buFont typeface="Arial" panose="020B0604020202020204" pitchFamily="34" charset="0"/>
              <a:buNone/>
            </a:pPr>
            <a:endParaRPr lang="en-GB" sz="2000" dirty="0"/>
          </a:p>
        </p:txBody>
      </p:sp>
      <p:cxnSp>
        <p:nvCxnSpPr>
          <p:cNvPr id="29" name="Conector recto 28">
            <a:extLst>
              <a:ext uri="{FF2B5EF4-FFF2-40B4-BE49-F238E27FC236}">
                <a16:creationId xmlns:a16="http://schemas.microsoft.com/office/drawing/2014/main" id="{0F9B04C7-95B8-48AF-B261-D4DF69588193}"/>
              </a:ext>
            </a:extLst>
          </p:cNvPr>
          <p:cNvCxnSpPr>
            <a:cxnSpLocks/>
            <a:stCxn id="27" idx="2"/>
          </p:cNvCxnSpPr>
          <p:nvPr/>
        </p:nvCxnSpPr>
        <p:spPr>
          <a:xfrm flipH="1">
            <a:off x="7622654" y="1090101"/>
            <a:ext cx="1" cy="64839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CFE4F485-8E5C-4AC7-ADFA-367AC0063CDA}"/>
              </a:ext>
            </a:extLst>
          </p:cNvPr>
          <p:cNvSpPr txBox="1"/>
          <p:nvPr/>
        </p:nvSpPr>
        <p:spPr>
          <a:xfrm>
            <a:off x="0" y="0"/>
            <a:ext cx="9144000" cy="307777"/>
          </a:xfrm>
          <a:prstGeom prst="rect">
            <a:avLst/>
          </a:prstGeom>
          <a:solidFill>
            <a:schemeClr val="accent2">
              <a:lumMod val="20000"/>
              <a:lumOff val="80000"/>
            </a:schemeClr>
          </a:solidFill>
        </p:spPr>
        <p:txBody>
          <a:bodyPr wrap="square" rtlCol="0">
            <a:spAutoFit/>
          </a:bodyPr>
          <a:lstStyle/>
          <a:p>
            <a:pPr algn="ctr"/>
            <a:endParaRPr lang="en-GB" sz="1400" dirty="0">
              <a:solidFill>
                <a:schemeClr val="bg1">
                  <a:lumMod val="50000"/>
                </a:schemeClr>
              </a:solidFill>
            </a:endParaRPr>
          </a:p>
        </p:txBody>
      </p:sp>
      <p:sp>
        <p:nvSpPr>
          <p:cNvPr id="21" name="Título 1">
            <a:extLst>
              <a:ext uri="{FF2B5EF4-FFF2-40B4-BE49-F238E27FC236}">
                <a16:creationId xmlns:a16="http://schemas.microsoft.com/office/drawing/2014/main" id="{A4CDC96F-248C-47C4-9795-F82758CF1F1A}"/>
              </a:ext>
            </a:extLst>
          </p:cNvPr>
          <p:cNvSpPr txBox="1">
            <a:spLocks/>
          </p:cNvSpPr>
          <p:nvPr/>
        </p:nvSpPr>
        <p:spPr>
          <a:xfrm>
            <a:off x="7550317" y="-14514"/>
            <a:ext cx="1593684"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IV. APLICACIONES</a:t>
            </a:r>
            <a:endParaRPr lang="en-GB" sz="1400" dirty="0"/>
          </a:p>
        </p:txBody>
      </p:sp>
      <p:sp>
        <p:nvSpPr>
          <p:cNvPr id="22" name="Título 1">
            <a:extLst>
              <a:ext uri="{FF2B5EF4-FFF2-40B4-BE49-F238E27FC236}">
                <a16:creationId xmlns:a16="http://schemas.microsoft.com/office/drawing/2014/main" id="{51EBBF01-91C1-4B3A-9E7A-5B2A9CE17AF6}"/>
              </a:ext>
            </a:extLst>
          </p:cNvPr>
          <p:cNvSpPr txBox="1">
            <a:spLocks/>
          </p:cNvSpPr>
          <p:nvPr/>
        </p:nvSpPr>
        <p:spPr>
          <a:xfrm>
            <a:off x="4968084" y="-14514"/>
            <a:ext cx="3002569" cy="347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III. CLASIFICADOR CATASTRAL</a:t>
            </a:r>
            <a:endParaRPr lang="en-GB" sz="1400" dirty="0"/>
          </a:p>
        </p:txBody>
      </p:sp>
      <p:sp>
        <p:nvSpPr>
          <p:cNvPr id="23" name="Título 1">
            <a:extLst>
              <a:ext uri="{FF2B5EF4-FFF2-40B4-BE49-F238E27FC236}">
                <a16:creationId xmlns:a16="http://schemas.microsoft.com/office/drawing/2014/main" id="{BA9A210B-1437-4453-AA50-6AA6B448D4F8}"/>
              </a:ext>
            </a:extLst>
          </p:cNvPr>
          <p:cNvSpPr txBox="1">
            <a:spLocks/>
          </p:cNvSpPr>
          <p:nvPr/>
        </p:nvSpPr>
        <p:spPr>
          <a:xfrm>
            <a:off x="2270030" y="-23758"/>
            <a:ext cx="3633105" cy="357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400" dirty="0"/>
              <a:t>II. LA INFORMACIÓN CATASTRAL</a:t>
            </a:r>
            <a:endParaRPr lang="en-GB" sz="1400" dirty="0"/>
          </a:p>
        </p:txBody>
      </p:sp>
      <p:sp>
        <p:nvSpPr>
          <p:cNvPr id="25" name="Título 2">
            <a:extLst>
              <a:ext uri="{FF2B5EF4-FFF2-40B4-BE49-F238E27FC236}">
                <a16:creationId xmlns:a16="http://schemas.microsoft.com/office/drawing/2014/main" id="{D4D3FB5F-79EC-4410-B560-5E89E07203D3}"/>
              </a:ext>
            </a:extLst>
          </p:cNvPr>
          <p:cNvSpPr txBox="1">
            <a:spLocks/>
          </p:cNvSpPr>
          <p:nvPr/>
        </p:nvSpPr>
        <p:spPr>
          <a:xfrm>
            <a:off x="-154629" y="-14514"/>
            <a:ext cx="2622550" cy="33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b="1" dirty="0"/>
              <a:t>I. SOFTWARE LIBRE SIG</a:t>
            </a:r>
            <a:endParaRPr lang="en-GB" sz="1400" b="1" dirty="0"/>
          </a:p>
        </p:txBody>
      </p:sp>
    </p:spTree>
    <p:extLst>
      <p:ext uri="{BB962C8B-B14F-4D97-AF65-F5344CB8AC3E}">
        <p14:creationId xmlns:p14="http://schemas.microsoft.com/office/powerpoint/2010/main" val="2992831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502C5BF6-35CB-4C88-9EA1-754BB0136F7C}"/>
              </a:ext>
            </a:extLst>
          </p:cNvPr>
          <p:cNvSpPr txBox="1">
            <a:spLocks/>
          </p:cNvSpPr>
          <p:nvPr/>
        </p:nvSpPr>
        <p:spPr>
          <a:xfrm>
            <a:off x="787653" y="2987644"/>
            <a:ext cx="7912728" cy="6198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t>II. LA INFORMACIÓN CATASTRAL</a:t>
            </a:r>
            <a:endParaRPr lang="en-GB" b="1" dirty="0"/>
          </a:p>
        </p:txBody>
      </p:sp>
    </p:spTree>
    <p:extLst>
      <p:ext uri="{BB962C8B-B14F-4D97-AF65-F5344CB8AC3E}">
        <p14:creationId xmlns:p14="http://schemas.microsoft.com/office/powerpoint/2010/main" val="1266407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8BF2AF5990B82546976F522EB559972B" ma:contentTypeVersion="8" ma:contentTypeDescription="Crear nuevo documento." ma:contentTypeScope="" ma:versionID="b0d6302f4caa06c1b0a19c437dfc5767">
  <xsd:schema xmlns:xsd="http://www.w3.org/2001/XMLSchema" xmlns:xs="http://www.w3.org/2001/XMLSchema" xmlns:p="http://schemas.microsoft.com/office/2006/metadata/properties" xmlns:ns2="0d1b35e2-999d-4b60-9e07-a1830661b52d" targetNamespace="http://schemas.microsoft.com/office/2006/metadata/properties" ma:root="true" ma:fieldsID="44cd70d21b517f726a95ac184676710c" ns2:_="">
    <xsd:import namespace="0d1b35e2-999d-4b60-9e07-a1830661b52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1b35e2-999d-4b60-9e07-a1830661b5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0BE167-369C-4FAC-AA6B-86329F46FB4D}">
  <ds:schemaRefs>
    <ds:schemaRef ds:uri="http://schemas.microsoft.com/office/2006/metadata/properties"/>
    <ds:schemaRef ds:uri="http://purl.org/dc/elements/1.1/"/>
    <ds:schemaRef ds:uri="0d1b35e2-999d-4b60-9e07-a1830661b52d"/>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06629599-F083-4AB8-8133-ED3948D537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1b35e2-999d-4b60-9e07-a1830661b5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187E84A-B5CB-44D9-8760-C133F8A8A6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627</TotalTime>
  <Words>2450</Words>
  <Application>Microsoft Office PowerPoint</Application>
  <PresentationFormat>Presentación en pantalla (4:3)</PresentationFormat>
  <Paragraphs>451</Paragraphs>
  <Slides>55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55</vt:i4>
      </vt:variant>
    </vt:vector>
  </HeadingPairs>
  <TitlesOfParts>
    <vt:vector size="61" baseType="lpstr">
      <vt:lpstr>Arial</vt:lpstr>
      <vt:lpstr>Calibri</vt:lpstr>
      <vt:lpstr>Calibri Light</vt:lpstr>
      <vt:lpstr>Droid Serif</vt:lpstr>
      <vt:lpstr>Wingdings</vt:lpstr>
      <vt:lpstr>Tema de Office</vt:lpstr>
      <vt:lpstr>CLASIFICADOR CATASTRAL</vt:lpstr>
      <vt:lpstr>Índice de contenidos</vt:lpstr>
      <vt:lpstr>Competencias</vt:lpstr>
      <vt:lpstr>Presentación de PowerPoint</vt:lpstr>
      <vt:lpstr>Más allá del aspecto económico</vt:lpstr>
      <vt:lpstr>ArcGIS vs QGIS</vt:lpstr>
      <vt:lpstr>Presentación de PowerPoint</vt:lpstr>
      <vt:lpstr>Presentación de PowerPoint</vt:lpstr>
      <vt:lpstr>Presentación de PowerPoint</vt:lpstr>
      <vt:lpstr>¿Qué es el catastro?</vt:lpstr>
      <vt:lpstr>Los Bienes Inmuebles (BI)</vt:lpstr>
      <vt:lpstr>La referencia catastral</vt:lpstr>
      <vt:lpstr>Presentación de PowerPoint</vt:lpstr>
      <vt:lpstr>Presentación de PowerPoint</vt:lpstr>
      <vt:lpstr>La estructura urbana y edificatoria</vt:lpstr>
      <vt:lpstr>Presentación de PowerPoint</vt:lpstr>
      <vt:lpstr>Presentación de PowerPoint</vt:lpstr>
      <vt:lpstr>Presentación de PowerPoint</vt:lpstr>
      <vt:lpstr>Presentación de PowerPoint</vt:lpstr>
      <vt:lpstr>Presentación de PowerPoint</vt:lpstr>
      <vt:lpstr>Tareas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Clasificador Catastral</vt:lpstr>
      <vt:lpstr>Presentación de PowerPoint</vt:lpstr>
      <vt:lpstr>Presentación de PowerPoint</vt:lpstr>
      <vt:lpstr>Tareas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CLASIFICADOR CATASTRAL</dc:title>
  <dc:creator>Molinero Parejo Ramón</dc:creator>
  <cp:lastModifiedBy>Shurupov Nikolai</cp:lastModifiedBy>
  <cp:revision>11</cp:revision>
  <dcterms:created xsi:type="dcterms:W3CDTF">2022-03-29T16:47:50Z</dcterms:created>
  <dcterms:modified xsi:type="dcterms:W3CDTF">2022-04-05T10:57:03Z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0x0101008BF2AF5990B82546976F522EB559972B</vt:lpwstr>
  </property>
</Properties>
</file>